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693400" cy="7581900"/>
  <p:notesSz cx="10693400" cy="75819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133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2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E906-516F-5A7D-D0DC-018D411C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71" y="1808001"/>
            <a:ext cx="7896292" cy="1187559"/>
          </a:xfrm>
        </p:spPr>
        <p:txBody>
          <a:bodyPr>
            <a:noAutofit/>
          </a:bodyPr>
          <a:lstStyle/>
          <a:p>
            <a:pPr algn="ctr"/>
            <a:r>
              <a:rPr lang="en-GB" sz="2456" dirty="0"/>
              <a:t>Department of MCA</a:t>
            </a:r>
            <a:br>
              <a:rPr lang="en-GB" sz="2456" dirty="0"/>
            </a:br>
            <a:r>
              <a:rPr lang="en-GB" sz="2456" dirty="0"/>
              <a:t>GOVT. P.G. COLLEGE, DHARAMSHALA</a:t>
            </a:r>
            <a:br>
              <a:rPr lang="en-GB" sz="2456" dirty="0"/>
            </a:br>
            <a:r>
              <a:rPr lang="en-GB" sz="2456" dirty="0"/>
              <a:t> SESSION: 2023-2025</a:t>
            </a:r>
            <a:endParaRPr lang="en-IN" sz="24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527D15-B5AA-BF1D-29D6-79A8E2AC3520}"/>
              </a:ext>
            </a:extLst>
          </p:cNvPr>
          <p:cNvSpPr txBox="1">
            <a:spLocks/>
          </p:cNvSpPr>
          <p:nvPr/>
        </p:nvSpPr>
        <p:spPr>
          <a:xfrm>
            <a:off x="1469274" y="645954"/>
            <a:ext cx="7754845" cy="570134"/>
          </a:xfrm>
          <a:prstGeom prst="rect">
            <a:avLst/>
          </a:prstGeom>
        </p:spPr>
        <p:txBody>
          <a:bodyPr vert="horz" lIns="80201" tIns="40100" rIns="80201" bIns="401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33" dirty="0"/>
              <a:t>School of Computer Science &amp; Engineering</a:t>
            </a:r>
            <a:endParaRPr lang="en-IN" sz="3333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E8E261-D1DB-3D37-0A27-D3151327D839}"/>
              </a:ext>
            </a:extLst>
          </p:cNvPr>
          <p:cNvSpPr txBox="1">
            <a:spLocks/>
          </p:cNvSpPr>
          <p:nvPr/>
        </p:nvSpPr>
        <p:spPr>
          <a:xfrm>
            <a:off x="867813" y="6107566"/>
            <a:ext cx="8957770" cy="570134"/>
          </a:xfrm>
          <a:prstGeom prst="rect">
            <a:avLst/>
          </a:prstGeom>
        </p:spPr>
        <p:txBody>
          <a:bodyPr vert="horz" lIns="80201" tIns="40100" rIns="80201" bIns="4010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859" dirty="0"/>
              <a:t>HIMACHAL PRADESH TECHNICAL UNIVERSITY, HAMIRPUR MCA 3rd Semester</a:t>
            </a:r>
            <a:endParaRPr lang="en-IN" sz="3859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0B444E-DA6E-E7AA-7957-B3CE33C23637}"/>
              </a:ext>
            </a:extLst>
          </p:cNvPr>
          <p:cNvSpPr txBox="1">
            <a:spLocks/>
          </p:cNvSpPr>
          <p:nvPr/>
        </p:nvSpPr>
        <p:spPr>
          <a:xfrm>
            <a:off x="3505128" y="3411074"/>
            <a:ext cx="3683144" cy="759752"/>
          </a:xfrm>
          <a:prstGeom prst="rect">
            <a:avLst/>
          </a:prstGeom>
        </p:spPr>
        <p:txBody>
          <a:bodyPr vert="horz" lIns="80201" tIns="40100" rIns="80201" bIns="4010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5" dirty="0"/>
              <a:t>Project Proposal Drop shipping Website</a:t>
            </a:r>
          </a:p>
          <a:p>
            <a:pPr algn="ctr"/>
            <a:r>
              <a:rPr lang="en-GB" sz="2105" dirty="0"/>
              <a:t>MCA-7309P</a:t>
            </a:r>
            <a:br>
              <a:rPr lang="en-GB" sz="1228" dirty="0"/>
            </a:br>
            <a:endParaRPr lang="en-IN" sz="1228" dirty="0"/>
          </a:p>
        </p:txBody>
      </p:sp>
      <p:pic>
        <p:nvPicPr>
          <p:cNvPr id="12" name="Picture 11" descr="A logo with a mountain and text&#10;&#10;Description automatically generated">
            <a:extLst>
              <a:ext uri="{FF2B5EF4-FFF2-40B4-BE49-F238E27FC236}">
                <a16:creationId xmlns:a16="http://schemas.microsoft.com/office/drawing/2014/main" id="{280A350F-11EA-8E00-6BC0-339A84388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18" y="1697484"/>
            <a:ext cx="1379235" cy="1549077"/>
          </a:xfrm>
          <a:prstGeom prst="rect">
            <a:avLst/>
          </a:prstGeom>
        </p:spPr>
      </p:pic>
      <p:pic>
        <p:nvPicPr>
          <p:cNvPr id="14" name="Picture 13" descr="A logo with a flower in the middle&#10;&#10;Description automatically generated">
            <a:extLst>
              <a:ext uri="{FF2B5EF4-FFF2-40B4-BE49-F238E27FC236}">
                <a16:creationId xmlns:a16="http://schemas.microsoft.com/office/drawing/2014/main" id="{4F471552-33A5-A8BB-6736-9B25A1CFC4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7" y="1589917"/>
            <a:ext cx="1558254" cy="155825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D70D616-98CD-E4B8-5B16-E802F849DABE}"/>
              </a:ext>
            </a:extLst>
          </p:cNvPr>
          <p:cNvSpPr txBox="1">
            <a:spLocks/>
          </p:cNvSpPr>
          <p:nvPr/>
        </p:nvSpPr>
        <p:spPr>
          <a:xfrm>
            <a:off x="1425639" y="4446323"/>
            <a:ext cx="2911734" cy="1558254"/>
          </a:xfrm>
          <a:prstGeom prst="rect">
            <a:avLst/>
          </a:prstGeom>
        </p:spPr>
        <p:txBody>
          <a:bodyPr vert="horz" lIns="80201" tIns="40100" rIns="80201" bIns="401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3" b="1" dirty="0"/>
              <a:t>Submitted by: -</a:t>
            </a:r>
            <a:br>
              <a:rPr lang="en-GB" sz="1403" dirty="0"/>
            </a:br>
            <a:r>
              <a:rPr lang="en-GB" sz="1403" dirty="0"/>
              <a:t>Rameshwar, Kritika and Abhishek</a:t>
            </a:r>
            <a:br>
              <a:rPr lang="en-GB" sz="1403" dirty="0"/>
            </a:br>
            <a:r>
              <a:rPr lang="en-GB" sz="1403" dirty="0"/>
              <a:t>MCA 3rd Semester</a:t>
            </a:r>
            <a:br>
              <a:rPr lang="en-GB" sz="1403" dirty="0"/>
            </a:br>
            <a:r>
              <a:rPr lang="en-GB" sz="1403" dirty="0"/>
              <a:t>Uni. Roll no: 2301372804,</a:t>
            </a:r>
            <a:br>
              <a:rPr lang="en-GB" sz="1403" dirty="0"/>
            </a:br>
            <a:r>
              <a:rPr lang="en-GB" sz="1403" dirty="0"/>
              <a:t>23013728040, 23013728068.</a:t>
            </a:r>
            <a:endParaRPr lang="en-IN" sz="140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18BFD-BDD8-A85B-F18F-8881DDAC54EF}"/>
              </a:ext>
            </a:extLst>
          </p:cNvPr>
          <p:cNvSpPr txBox="1"/>
          <p:nvPr/>
        </p:nvSpPr>
        <p:spPr>
          <a:xfrm>
            <a:off x="7854407" y="4586341"/>
            <a:ext cx="1539222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3" b="1" dirty="0"/>
              <a:t>Submitted to: -</a:t>
            </a:r>
            <a:br>
              <a:rPr lang="en-GB" sz="1403" dirty="0"/>
            </a:br>
            <a:r>
              <a:rPr lang="en-GB" sz="1403" dirty="0"/>
              <a:t>Dr Satish Sood</a:t>
            </a:r>
            <a:br>
              <a:rPr lang="en-GB" sz="1403" dirty="0"/>
            </a:br>
            <a:r>
              <a:rPr lang="en-GB" sz="1403" dirty="0"/>
              <a:t>Asst. Professor.</a:t>
            </a:r>
            <a:br>
              <a:rPr lang="en-GB" sz="1403" dirty="0"/>
            </a:br>
            <a:r>
              <a:rPr lang="en-GB" sz="1403" dirty="0"/>
              <a:t>Dept. of MCA</a:t>
            </a:r>
            <a:endParaRPr lang="en-IN" sz="1403" dirty="0"/>
          </a:p>
        </p:txBody>
      </p:sp>
    </p:spTree>
    <p:extLst>
      <p:ext uri="{BB962C8B-B14F-4D97-AF65-F5344CB8AC3E}">
        <p14:creationId xmlns:p14="http://schemas.microsoft.com/office/powerpoint/2010/main" val="149034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5596" y="619886"/>
            <a:ext cx="9512935" cy="250190"/>
            <a:chOff x="355596" y="619886"/>
            <a:chExt cx="9512935" cy="250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457" y="619886"/>
              <a:ext cx="1618669" cy="2236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139" y="3907282"/>
            <a:ext cx="8960058" cy="8750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139" y="5229097"/>
            <a:ext cx="8952404" cy="8694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32200" y="1181100"/>
            <a:ext cx="2819400" cy="20446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587" y="621029"/>
            <a:ext cx="9512935" cy="248920"/>
          </a:xfrm>
          <a:custGeom>
            <a:avLst/>
            <a:gdLst/>
            <a:ahLst/>
            <a:cxnLst/>
            <a:rect l="l" t="t" r="r" b="b"/>
            <a:pathLst>
              <a:path w="9512935" h="248919">
                <a:moveTo>
                  <a:pt x="304812" y="2667"/>
                </a:moveTo>
                <a:lnTo>
                  <a:pt x="263664" y="2667"/>
                </a:lnTo>
                <a:lnTo>
                  <a:pt x="222135" y="200787"/>
                </a:lnTo>
                <a:lnTo>
                  <a:pt x="175653" y="2667"/>
                </a:lnTo>
                <a:lnTo>
                  <a:pt x="134505" y="2667"/>
                </a:lnTo>
                <a:lnTo>
                  <a:pt x="134124" y="2667"/>
                </a:lnTo>
                <a:lnTo>
                  <a:pt x="134366" y="3251"/>
                </a:lnTo>
                <a:lnTo>
                  <a:pt x="88023" y="200787"/>
                </a:lnTo>
                <a:lnTo>
                  <a:pt x="46609" y="3251"/>
                </a:lnTo>
                <a:lnTo>
                  <a:pt x="46494" y="2667"/>
                </a:lnTo>
                <a:lnTo>
                  <a:pt x="4965" y="2667"/>
                </a:lnTo>
                <a:lnTo>
                  <a:pt x="56781" y="217182"/>
                </a:lnTo>
                <a:lnTo>
                  <a:pt x="119646" y="217182"/>
                </a:lnTo>
                <a:lnTo>
                  <a:pt x="123164" y="200787"/>
                </a:lnTo>
                <a:lnTo>
                  <a:pt x="155079" y="52578"/>
                </a:lnTo>
                <a:lnTo>
                  <a:pt x="190893" y="217182"/>
                </a:lnTo>
                <a:lnTo>
                  <a:pt x="253377" y="217182"/>
                </a:lnTo>
                <a:lnTo>
                  <a:pt x="257302" y="200787"/>
                </a:lnTo>
                <a:lnTo>
                  <a:pt x="304812" y="2667"/>
                </a:lnTo>
                <a:close/>
              </a:path>
              <a:path w="9512935" h="248919">
                <a:moveTo>
                  <a:pt x="514477" y="2667"/>
                </a:moveTo>
                <a:lnTo>
                  <a:pt x="475615" y="2667"/>
                </a:lnTo>
                <a:lnTo>
                  <a:pt x="475615" y="92964"/>
                </a:lnTo>
                <a:lnTo>
                  <a:pt x="373888" y="92964"/>
                </a:lnTo>
                <a:lnTo>
                  <a:pt x="373888" y="2667"/>
                </a:lnTo>
                <a:lnTo>
                  <a:pt x="334645" y="2667"/>
                </a:lnTo>
                <a:lnTo>
                  <a:pt x="334645" y="217182"/>
                </a:lnTo>
                <a:lnTo>
                  <a:pt x="373888" y="217182"/>
                </a:lnTo>
                <a:lnTo>
                  <a:pt x="373888" y="123075"/>
                </a:lnTo>
                <a:lnTo>
                  <a:pt x="475615" y="123075"/>
                </a:lnTo>
                <a:lnTo>
                  <a:pt x="475615" y="217182"/>
                </a:lnTo>
                <a:lnTo>
                  <a:pt x="514477" y="217182"/>
                </a:lnTo>
                <a:lnTo>
                  <a:pt x="514477" y="123075"/>
                </a:lnTo>
                <a:lnTo>
                  <a:pt x="514477" y="92964"/>
                </a:lnTo>
                <a:lnTo>
                  <a:pt x="514477" y="2667"/>
                </a:lnTo>
                <a:close/>
              </a:path>
              <a:path w="9512935" h="248919">
                <a:moveTo>
                  <a:pt x="725995" y="2667"/>
                </a:moveTo>
                <a:lnTo>
                  <a:pt x="682561" y="2667"/>
                </a:lnTo>
                <a:lnTo>
                  <a:pt x="633412" y="107442"/>
                </a:lnTo>
                <a:lnTo>
                  <a:pt x="583501" y="2667"/>
                </a:lnTo>
                <a:lnTo>
                  <a:pt x="540067" y="2667"/>
                </a:lnTo>
                <a:lnTo>
                  <a:pt x="613219" y="141732"/>
                </a:lnTo>
                <a:lnTo>
                  <a:pt x="613219" y="217182"/>
                </a:lnTo>
                <a:lnTo>
                  <a:pt x="651700" y="217182"/>
                </a:lnTo>
                <a:lnTo>
                  <a:pt x="651700" y="141732"/>
                </a:lnTo>
                <a:lnTo>
                  <a:pt x="651700" y="141033"/>
                </a:lnTo>
                <a:lnTo>
                  <a:pt x="653973" y="136791"/>
                </a:lnTo>
                <a:lnTo>
                  <a:pt x="669734" y="107442"/>
                </a:lnTo>
                <a:lnTo>
                  <a:pt x="725995" y="2667"/>
                </a:lnTo>
                <a:close/>
              </a:path>
              <a:path w="9512935" h="248919">
                <a:moveTo>
                  <a:pt x="905840" y="191389"/>
                </a:moveTo>
                <a:lnTo>
                  <a:pt x="904316" y="186055"/>
                </a:lnTo>
                <a:lnTo>
                  <a:pt x="898220" y="177419"/>
                </a:lnTo>
                <a:lnTo>
                  <a:pt x="892251" y="175260"/>
                </a:lnTo>
                <a:lnTo>
                  <a:pt x="874725" y="175260"/>
                </a:lnTo>
                <a:lnTo>
                  <a:pt x="868756" y="177419"/>
                </a:lnTo>
                <a:lnTo>
                  <a:pt x="865454" y="181737"/>
                </a:lnTo>
                <a:lnTo>
                  <a:pt x="862406" y="186055"/>
                </a:lnTo>
                <a:lnTo>
                  <a:pt x="860882" y="191389"/>
                </a:lnTo>
                <a:lnTo>
                  <a:pt x="860882" y="203847"/>
                </a:lnTo>
                <a:lnTo>
                  <a:pt x="862406" y="209181"/>
                </a:lnTo>
                <a:lnTo>
                  <a:pt x="868591" y="218440"/>
                </a:lnTo>
                <a:lnTo>
                  <a:pt x="868832" y="218440"/>
                </a:lnTo>
                <a:lnTo>
                  <a:pt x="874471" y="220611"/>
                </a:lnTo>
                <a:lnTo>
                  <a:pt x="892251" y="220611"/>
                </a:lnTo>
                <a:lnTo>
                  <a:pt x="898220" y="218440"/>
                </a:lnTo>
                <a:lnTo>
                  <a:pt x="904316" y="209816"/>
                </a:lnTo>
                <a:lnTo>
                  <a:pt x="905840" y="204355"/>
                </a:lnTo>
                <a:lnTo>
                  <a:pt x="905840" y="191389"/>
                </a:lnTo>
                <a:close/>
              </a:path>
              <a:path w="9512935" h="248919">
                <a:moveTo>
                  <a:pt x="961466" y="58305"/>
                </a:moveTo>
                <a:lnTo>
                  <a:pt x="960843" y="49657"/>
                </a:lnTo>
                <a:lnTo>
                  <a:pt x="959053" y="41910"/>
                </a:lnTo>
                <a:lnTo>
                  <a:pt x="958989" y="41630"/>
                </a:lnTo>
                <a:lnTo>
                  <a:pt x="933411" y="11226"/>
                </a:lnTo>
                <a:lnTo>
                  <a:pt x="888695" y="0"/>
                </a:lnTo>
                <a:lnTo>
                  <a:pt x="878268" y="457"/>
                </a:lnTo>
                <a:lnTo>
                  <a:pt x="878649" y="457"/>
                </a:lnTo>
                <a:lnTo>
                  <a:pt x="869073" y="1816"/>
                </a:lnTo>
                <a:lnTo>
                  <a:pt x="869378" y="1816"/>
                </a:lnTo>
                <a:lnTo>
                  <a:pt x="861479" y="3860"/>
                </a:lnTo>
                <a:lnTo>
                  <a:pt x="854024" y="6858"/>
                </a:lnTo>
                <a:lnTo>
                  <a:pt x="824877" y="36398"/>
                </a:lnTo>
                <a:lnTo>
                  <a:pt x="819442" y="62204"/>
                </a:lnTo>
                <a:lnTo>
                  <a:pt x="819543" y="65303"/>
                </a:lnTo>
                <a:lnTo>
                  <a:pt x="819658" y="68795"/>
                </a:lnTo>
                <a:lnTo>
                  <a:pt x="820496" y="75450"/>
                </a:lnTo>
                <a:lnTo>
                  <a:pt x="857072" y="75450"/>
                </a:lnTo>
                <a:lnTo>
                  <a:pt x="857173" y="69850"/>
                </a:lnTo>
                <a:lnTo>
                  <a:pt x="857237" y="68795"/>
                </a:lnTo>
                <a:lnTo>
                  <a:pt x="857326" y="67437"/>
                </a:lnTo>
                <a:lnTo>
                  <a:pt x="857796" y="63246"/>
                </a:lnTo>
                <a:lnTo>
                  <a:pt x="857834" y="62865"/>
                </a:lnTo>
                <a:lnTo>
                  <a:pt x="872693" y="38100"/>
                </a:lnTo>
                <a:lnTo>
                  <a:pt x="877265" y="35064"/>
                </a:lnTo>
                <a:lnTo>
                  <a:pt x="883361" y="33528"/>
                </a:lnTo>
                <a:lnTo>
                  <a:pt x="890981" y="33528"/>
                </a:lnTo>
                <a:lnTo>
                  <a:pt x="922858" y="54610"/>
                </a:lnTo>
                <a:lnTo>
                  <a:pt x="922743" y="58305"/>
                </a:lnTo>
                <a:lnTo>
                  <a:pt x="922629" y="62204"/>
                </a:lnTo>
                <a:lnTo>
                  <a:pt x="922604" y="63246"/>
                </a:lnTo>
                <a:lnTo>
                  <a:pt x="922286" y="67437"/>
                </a:lnTo>
                <a:lnTo>
                  <a:pt x="922172" y="68795"/>
                </a:lnTo>
                <a:lnTo>
                  <a:pt x="922096" y="69850"/>
                </a:lnTo>
                <a:lnTo>
                  <a:pt x="896442" y="104025"/>
                </a:lnTo>
                <a:lnTo>
                  <a:pt x="890854" y="109474"/>
                </a:lnTo>
                <a:lnTo>
                  <a:pt x="866216" y="145796"/>
                </a:lnTo>
                <a:lnTo>
                  <a:pt x="866216" y="153162"/>
                </a:lnTo>
                <a:lnTo>
                  <a:pt x="901268" y="153162"/>
                </a:lnTo>
                <a:lnTo>
                  <a:pt x="901344" y="145796"/>
                </a:lnTo>
                <a:lnTo>
                  <a:pt x="903300" y="139700"/>
                </a:lnTo>
                <a:lnTo>
                  <a:pt x="907364" y="134112"/>
                </a:lnTo>
                <a:lnTo>
                  <a:pt x="911682" y="128524"/>
                </a:lnTo>
                <a:lnTo>
                  <a:pt x="916762" y="123317"/>
                </a:lnTo>
                <a:lnTo>
                  <a:pt x="928700" y="113423"/>
                </a:lnTo>
                <a:lnTo>
                  <a:pt x="934669" y="108089"/>
                </a:lnTo>
                <a:lnTo>
                  <a:pt x="958037" y="77876"/>
                </a:lnTo>
                <a:lnTo>
                  <a:pt x="961085" y="65303"/>
                </a:lnTo>
                <a:lnTo>
                  <a:pt x="961466" y="58305"/>
                </a:lnTo>
                <a:close/>
              </a:path>
              <a:path w="9512935" h="248919">
                <a:moveTo>
                  <a:pt x="9512313" y="235902"/>
                </a:moveTo>
                <a:lnTo>
                  <a:pt x="0" y="235902"/>
                </a:lnTo>
                <a:lnTo>
                  <a:pt x="0" y="248602"/>
                </a:lnTo>
                <a:lnTo>
                  <a:pt x="9512313" y="248602"/>
                </a:lnTo>
                <a:lnTo>
                  <a:pt x="9512313" y="235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4189" y="965200"/>
            <a:ext cx="10319385" cy="3944620"/>
            <a:chOff x="374189" y="965200"/>
            <a:chExt cx="10319385" cy="394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189" y="1624838"/>
              <a:ext cx="10149304" cy="32844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4000" y="965200"/>
              <a:ext cx="2819400" cy="2044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4200" y="579119"/>
            <a:ext cx="9512935" cy="252729"/>
            <a:chOff x="584200" y="579119"/>
            <a:chExt cx="9512935" cy="2527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61" y="579119"/>
              <a:ext cx="3695711" cy="2263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4200" y="8188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84200" y="6781800"/>
            <a:ext cx="9512935" cy="12700"/>
          </a:xfrm>
          <a:custGeom>
            <a:avLst/>
            <a:gdLst/>
            <a:ahLst/>
            <a:cxnLst/>
            <a:rect l="l" t="t" r="r" b="b"/>
            <a:pathLst>
              <a:path w="9512935" h="12700">
                <a:moveTo>
                  <a:pt x="9512308" y="0"/>
                </a:moveTo>
                <a:lnTo>
                  <a:pt x="0" y="0"/>
                </a:lnTo>
                <a:lnTo>
                  <a:pt x="0" y="12700"/>
                </a:lnTo>
                <a:lnTo>
                  <a:pt x="9512308" y="12700"/>
                </a:lnTo>
                <a:lnTo>
                  <a:pt x="9512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760" y="1395214"/>
            <a:ext cx="3497088" cy="340245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723608" y="4753396"/>
            <a:ext cx="2174875" cy="441325"/>
          </a:xfrm>
          <a:custGeom>
            <a:avLst/>
            <a:gdLst/>
            <a:ahLst/>
            <a:cxnLst/>
            <a:rect l="l" t="t" r="r" b="b"/>
            <a:pathLst>
              <a:path w="2174875" h="441325">
                <a:moveTo>
                  <a:pt x="233164" y="0"/>
                </a:moveTo>
                <a:lnTo>
                  <a:pt x="0" y="0"/>
                </a:lnTo>
                <a:lnTo>
                  <a:pt x="0" y="440903"/>
                </a:lnTo>
                <a:lnTo>
                  <a:pt x="65422" y="440903"/>
                </a:lnTo>
                <a:lnTo>
                  <a:pt x="65422" y="65112"/>
                </a:lnTo>
                <a:lnTo>
                  <a:pt x="332881" y="65112"/>
                </a:lnTo>
                <a:lnTo>
                  <a:pt x="309981" y="31936"/>
                </a:lnTo>
                <a:lnTo>
                  <a:pt x="275138" y="8371"/>
                </a:lnTo>
                <a:lnTo>
                  <a:pt x="247853" y="930"/>
                </a:lnTo>
                <a:lnTo>
                  <a:pt x="233164" y="0"/>
                </a:lnTo>
                <a:close/>
              </a:path>
              <a:path w="2174875" h="441325">
                <a:moveTo>
                  <a:pt x="332881" y="65112"/>
                </a:moveTo>
                <a:lnTo>
                  <a:pt x="233164" y="65112"/>
                </a:lnTo>
                <a:lnTo>
                  <a:pt x="241961" y="65906"/>
                </a:lnTo>
                <a:lnTo>
                  <a:pt x="250062" y="68290"/>
                </a:lnTo>
                <a:lnTo>
                  <a:pt x="276087" y="99858"/>
                </a:lnTo>
                <a:lnTo>
                  <a:pt x="276882" y="108520"/>
                </a:lnTo>
                <a:lnTo>
                  <a:pt x="276796" y="152548"/>
                </a:lnTo>
                <a:lnTo>
                  <a:pt x="257464" y="187430"/>
                </a:lnTo>
                <a:lnTo>
                  <a:pt x="233164" y="194406"/>
                </a:lnTo>
                <a:lnTo>
                  <a:pt x="102629" y="194406"/>
                </a:lnTo>
                <a:lnTo>
                  <a:pt x="102629" y="259519"/>
                </a:lnTo>
                <a:lnTo>
                  <a:pt x="233164" y="259519"/>
                </a:lnTo>
                <a:lnTo>
                  <a:pt x="247853" y="258627"/>
                </a:lnTo>
                <a:lnTo>
                  <a:pt x="287734" y="245256"/>
                </a:lnTo>
                <a:lnTo>
                  <a:pt x="319185" y="217990"/>
                </a:lnTo>
                <a:lnTo>
                  <a:pt x="338273" y="180764"/>
                </a:lnTo>
                <a:lnTo>
                  <a:pt x="341994" y="152548"/>
                </a:lnTo>
                <a:lnTo>
                  <a:pt x="341994" y="108520"/>
                </a:lnTo>
                <a:lnTo>
                  <a:pt x="341064" y="93831"/>
                </a:lnTo>
                <a:lnTo>
                  <a:pt x="338273" y="79840"/>
                </a:lnTo>
                <a:lnTo>
                  <a:pt x="333623" y="66546"/>
                </a:lnTo>
                <a:lnTo>
                  <a:pt x="332881" y="65112"/>
                </a:lnTo>
                <a:close/>
              </a:path>
              <a:path w="2174875" h="441325">
                <a:moveTo>
                  <a:pt x="483381" y="0"/>
                </a:moveTo>
                <a:lnTo>
                  <a:pt x="417958" y="0"/>
                </a:lnTo>
                <a:lnTo>
                  <a:pt x="417958" y="440903"/>
                </a:lnTo>
                <a:lnTo>
                  <a:pt x="483381" y="440903"/>
                </a:lnTo>
                <a:lnTo>
                  <a:pt x="483381" y="0"/>
                </a:lnTo>
                <a:close/>
              </a:path>
              <a:path w="2174875" h="441325">
                <a:moveTo>
                  <a:pt x="635930" y="0"/>
                </a:moveTo>
                <a:lnTo>
                  <a:pt x="570507" y="0"/>
                </a:lnTo>
                <a:lnTo>
                  <a:pt x="570507" y="440903"/>
                </a:lnTo>
                <a:lnTo>
                  <a:pt x="635930" y="440903"/>
                </a:lnTo>
                <a:lnTo>
                  <a:pt x="635930" y="244016"/>
                </a:lnTo>
                <a:lnTo>
                  <a:pt x="746745" y="244016"/>
                </a:lnTo>
                <a:lnTo>
                  <a:pt x="720266" y="217971"/>
                </a:lnTo>
                <a:lnTo>
                  <a:pt x="758803" y="178593"/>
                </a:lnTo>
                <a:lnTo>
                  <a:pt x="635930" y="178593"/>
                </a:lnTo>
                <a:lnTo>
                  <a:pt x="635930" y="0"/>
                </a:lnTo>
                <a:close/>
              </a:path>
              <a:path w="2174875" h="441325">
                <a:moveTo>
                  <a:pt x="746745" y="244016"/>
                </a:moveTo>
                <a:lnTo>
                  <a:pt x="655153" y="244016"/>
                </a:lnTo>
                <a:lnTo>
                  <a:pt x="855451" y="440903"/>
                </a:lnTo>
                <a:lnTo>
                  <a:pt x="946918" y="440903"/>
                </a:lnTo>
                <a:lnTo>
                  <a:pt x="746745" y="244016"/>
                </a:lnTo>
                <a:close/>
              </a:path>
              <a:path w="2174875" h="441325">
                <a:moveTo>
                  <a:pt x="933586" y="0"/>
                </a:moveTo>
                <a:lnTo>
                  <a:pt x="843359" y="0"/>
                </a:lnTo>
                <a:lnTo>
                  <a:pt x="668486" y="178593"/>
                </a:lnTo>
                <a:lnTo>
                  <a:pt x="758803" y="178593"/>
                </a:lnTo>
                <a:lnTo>
                  <a:pt x="933586" y="0"/>
                </a:lnTo>
                <a:close/>
              </a:path>
              <a:path w="2174875" h="441325">
                <a:moveTo>
                  <a:pt x="1184113" y="65112"/>
                </a:moveTo>
                <a:lnTo>
                  <a:pt x="1118381" y="65112"/>
                </a:lnTo>
                <a:lnTo>
                  <a:pt x="1118381" y="440903"/>
                </a:lnTo>
                <a:lnTo>
                  <a:pt x="1184113" y="440903"/>
                </a:lnTo>
                <a:lnTo>
                  <a:pt x="1184113" y="65112"/>
                </a:lnTo>
                <a:close/>
              </a:path>
              <a:path w="2174875" h="441325">
                <a:moveTo>
                  <a:pt x="1330771" y="0"/>
                </a:moveTo>
                <a:lnTo>
                  <a:pt x="971723" y="0"/>
                </a:lnTo>
                <a:lnTo>
                  <a:pt x="971723" y="65112"/>
                </a:lnTo>
                <a:lnTo>
                  <a:pt x="1330771" y="65112"/>
                </a:lnTo>
                <a:lnTo>
                  <a:pt x="1330771" y="0"/>
                </a:lnTo>
                <a:close/>
              </a:path>
              <a:path w="2174875" h="441325">
                <a:moveTo>
                  <a:pt x="1452004" y="0"/>
                </a:moveTo>
                <a:lnTo>
                  <a:pt x="1386582" y="0"/>
                </a:lnTo>
                <a:lnTo>
                  <a:pt x="1386582" y="317810"/>
                </a:lnTo>
                <a:lnTo>
                  <a:pt x="1396000" y="365365"/>
                </a:lnTo>
                <a:lnTo>
                  <a:pt x="1423246" y="404936"/>
                </a:lnTo>
                <a:lnTo>
                  <a:pt x="1463554" y="431659"/>
                </a:lnTo>
                <a:lnTo>
                  <a:pt x="1512155" y="440903"/>
                </a:lnTo>
                <a:lnTo>
                  <a:pt x="1620366" y="440903"/>
                </a:lnTo>
                <a:lnTo>
                  <a:pt x="1668793" y="431659"/>
                </a:lnTo>
                <a:lnTo>
                  <a:pt x="1708887" y="404936"/>
                </a:lnTo>
                <a:lnTo>
                  <a:pt x="1730816" y="375480"/>
                </a:lnTo>
                <a:lnTo>
                  <a:pt x="1512155" y="375480"/>
                </a:lnTo>
                <a:lnTo>
                  <a:pt x="1500199" y="374415"/>
                </a:lnTo>
                <a:lnTo>
                  <a:pt x="1461945" y="349455"/>
                </a:lnTo>
                <a:lnTo>
                  <a:pt x="1452063" y="317810"/>
                </a:lnTo>
                <a:lnTo>
                  <a:pt x="1452004" y="0"/>
                </a:lnTo>
                <a:close/>
              </a:path>
              <a:path w="2174875" h="441325">
                <a:moveTo>
                  <a:pt x="1745629" y="0"/>
                </a:moveTo>
                <a:lnTo>
                  <a:pt x="1680517" y="0"/>
                </a:lnTo>
                <a:lnTo>
                  <a:pt x="1680458" y="317810"/>
                </a:lnTo>
                <a:lnTo>
                  <a:pt x="1679412" y="328836"/>
                </a:lnTo>
                <a:lnTo>
                  <a:pt x="1653561" y="365888"/>
                </a:lnTo>
                <a:lnTo>
                  <a:pt x="1620366" y="375480"/>
                </a:lnTo>
                <a:lnTo>
                  <a:pt x="1730816" y="375480"/>
                </a:lnTo>
                <a:lnTo>
                  <a:pt x="1736037" y="365365"/>
                </a:lnTo>
                <a:lnTo>
                  <a:pt x="1741366" y="350211"/>
                </a:lnTo>
                <a:lnTo>
                  <a:pt x="1744564" y="334359"/>
                </a:lnTo>
                <a:lnTo>
                  <a:pt x="1745629" y="317810"/>
                </a:lnTo>
                <a:lnTo>
                  <a:pt x="1745629" y="0"/>
                </a:lnTo>
                <a:close/>
              </a:path>
              <a:path w="2174875" h="441325">
                <a:moveTo>
                  <a:pt x="2065610" y="0"/>
                </a:moveTo>
                <a:lnTo>
                  <a:pt x="1832446" y="0"/>
                </a:lnTo>
                <a:lnTo>
                  <a:pt x="1832446" y="440903"/>
                </a:lnTo>
                <a:lnTo>
                  <a:pt x="1897868" y="440903"/>
                </a:lnTo>
                <a:lnTo>
                  <a:pt x="1897868" y="65112"/>
                </a:lnTo>
                <a:lnTo>
                  <a:pt x="2165328" y="65112"/>
                </a:lnTo>
                <a:lnTo>
                  <a:pt x="2142427" y="31936"/>
                </a:lnTo>
                <a:lnTo>
                  <a:pt x="2107584" y="8371"/>
                </a:lnTo>
                <a:lnTo>
                  <a:pt x="2080299" y="930"/>
                </a:lnTo>
                <a:lnTo>
                  <a:pt x="2065610" y="0"/>
                </a:lnTo>
                <a:close/>
              </a:path>
              <a:path w="2174875" h="441325">
                <a:moveTo>
                  <a:pt x="2165328" y="65112"/>
                </a:moveTo>
                <a:lnTo>
                  <a:pt x="2065610" y="65112"/>
                </a:lnTo>
                <a:lnTo>
                  <a:pt x="2074408" y="65906"/>
                </a:lnTo>
                <a:lnTo>
                  <a:pt x="2082508" y="68290"/>
                </a:lnTo>
                <a:lnTo>
                  <a:pt x="2108534" y="99858"/>
                </a:lnTo>
                <a:lnTo>
                  <a:pt x="2109328" y="108520"/>
                </a:lnTo>
                <a:lnTo>
                  <a:pt x="2109243" y="152548"/>
                </a:lnTo>
                <a:lnTo>
                  <a:pt x="2089911" y="187430"/>
                </a:lnTo>
                <a:lnTo>
                  <a:pt x="2065610" y="194406"/>
                </a:lnTo>
                <a:lnTo>
                  <a:pt x="1935075" y="194406"/>
                </a:lnTo>
                <a:lnTo>
                  <a:pt x="1935075" y="259519"/>
                </a:lnTo>
                <a:lnTo>
                  <a:pt x="2065610" y="259519"/>
                </a:lnTo>
                <a:lnTo>
                  <a:pt x="2080299" y="258627"/>
                </a:lnTo>
                <a:lnTo>
                  <a:pt x="2120180" y="245256"/>
                </a:lnTo>
                <a:lnTo>
                  <a:pt x="2151632" y="217990"/>
                </a:lnTo>
                <a:lnTo>
                  <a:pt x="2170720" y="180764"/>
                </a:lnTo>
                <a:lnTo>
                  <a:pt x="2174440" y="152548"/>
                </a:lnTo>
                <a:lnTo>
                  <a:pt x="2174440" y="108520"/>
                </a:lnTo>
                <a:lnTo>
                  <a:pt x="2173510" y="93831"/>
                </a:lnTo>
                <a:lnTo>
                  <a:pt x="2170720" y="79840"/>
                </a:lnTo>
                <a:lnTo>
                  <a:pt x="2166069" y="66546"/>
                </a:lnTo>
                <a:lnTo>
                  <a:pt x="2165328" y="65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0" y="3136900"/>
            <a:ext cx="1854200" cy="14858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286500" y="1485900"/>
            <a:ext cx="3208655" cy="927100"/>
            <a:chOff x="6286500" y="1485900"/>
            <a:chExt cx="3208655" cy="927100"/>
          </a:xfrm>
        </p:grpSpPr>
        <p:sp>
          <p:nvSpPr>
            <p:cNvPr id="10" name="object 10"/>
            <p:cNvSpPr/>
            <p:nvPr/>
          </p:nvSpPr>
          <p:spPr>
            <a:xfrm>
              <a:off x="7320508" y="1679996"/>
              <a:ext cx="2174875" cy="441325"/>
            </a:xfrm>
            <a:custGeom>
              <a:avLst/>
              <a:gdLst/>
              <a:ahLst/>
              <a:cxnLst/>
              <a:rect l="l" t="t" r="r" b="b"/>
              <a:pathLst>
                <a:path w="2174875" h="441325">
                  <a:moveTo>
                    <a:pt x="233164" y="0"/>
                  </a:moveTo>
                  <a:lnTo>
                    <a:pt x="0" y="0"/>
                  </a:lnTo>
                  <a:lnTo>
                    <a:pt x="0" y="440903"/>
                  </a:lnTo>
                  <a:lnTo>
                    <a:pt x="65422" y="440903"/>
                  </a:lnTo>
                  <a:lnTo>
                    <a:pt x="65422" y="65112"/>
                  </a:lnTo>
                  <a:lnTo>
                    <a:pt x="332881" y="65112"/>
                  </a:lnTo>
                  <a:lnTo>
                    <a:pt x="309981" y="31936"/>
                  </a:lnTo>
                  <a:lnTo>
                    <a:pt x="275138" y="8371"/>
                  </a:lnTo>
                  <a:lnTo>
                    <a:pt x="247853" y="930"/>
                  </a:lnTo>
                  <a:lnTo>
                    <a:pt x="233164" y="0"/>
                  </a:lnTo>
                  <a:close/>
                </a:path>
                <a:path w="2174875" h="441325">
                  <a:moveTo>
                    <a:pt x="332881" y="65112"/>
                  </a:moveTo>
                  <a:lnTo>
                    <a:pt x="233164" y="65112"/>
                  </a:lnTo>
                  <a:lnTo>
                    <a:pt x="241961" y="65906"/>
                  </a:lnTo>
                  <a:lnTo>
                    <a:pt x="250062" y="68290"/>
                  </a:lnTo>
                  <a:lnTo>
                    <a:pt x="276087" y="99858"/>
                  </a:lnTo>
                  <a:lnTo>
                    <a:pt x="276882" y="108520"/>
                  </a:lnTo>
                  <a:lnTo>
                    <a:pt x="276796" y="152548"/>
                  </a:lnTo>
                  <a:lnTo>
                    <a:pt x="257464" y="187430"/>
                  </a:lnTo>
                  <a:lnTo>
                    <a:pt x="233164" y="194406"/>
                  </a:lnTo>
                  <a:lnTo>
                    <a:pt x="102629" y="194406"/>
                  </a:lnTo>
                  <a:lnTo>
                    <a:pt x="102629" y="259519"/>
                  </a:lnTo>
                  <a:lnTo>
                    <a:pt x="233164" y="259519"/>
                  </a:lnTo>
                  <a:lnTo>
                    <a:pt x="247853" y="258627"/>
                  </a:lnTo>
                  <a:lnTo>
                    <a:pt x="287734" y="245256"/>
                  </a:lnTo>
                  <a:lnTo>
                    <a:pt x="319185" y="217990"/>
                  </a:lnTo>
                  <a:lnTo>
                    <a:pt x="338273" y="180764"/>
                  </a:lnTo>
                  <a:lnTo>
                    <a:pt x="341994" y="152548"/>
                  </a:lnTo>
                  <a:lnTo>
                    <a:pt x="341994" y="108520"/>
                  </a:lnTo>
                  <a:lnTo>
                    <a:pt x="341064" y="93831"/>
                  </a:lnTo>
                  <a:lnTo>
                    <a:pt x="338273" y="79840"/>
                  </a:lnTo>
                  <a:lnTo>
                    <a:pt x="333623" y="66546"/>
                  </a:lnTo>
                  <a:lnTo>
                    <a:pt x="332881" y="65112"/>
                  </a:lnTo>
                  <a:close/>
                </a:path>
                <a:path w="2174875" h="441325">
                  <a:moveTo>
                    <a:pt x="483381" y="0"/>
                  </a:moveTo>
                  <a:lnTo>
                    <a:pt x="417958" y="0"/>
                  </a:lnTo>
                  <a:lnTo>
                    <a:pt x="417958" y="440903"/>
                  </a:lnTo>
                  <a:lnTo>
                    <a:pt x="483381" y="440903"/>
                  </a:lnTo>
                  <a:lnTo>
                    <a:pt x="483381" y="0"/>
                  </a:lnTo>
                  <a:close/>
                </a:path>
                <a:path w="2174875" h="441325">
                  <a:moveTo>
                    <a:pt x="635930" y="0"/>
                  </a:moveTo>
                  <a:lnTo>
                    <a:pt x="570507" y="0"/>
                  </a:lnTo>
                  <a:lnTo>
                    <a:pt x="570507" y="440903"/>
                  </a:lnTo>
                  <a:lnTo>
                    <a:pt x="635930" y="440903"/>
                  </a:lnTo>
                  <a:lnTo>
                    <a:pt x="635930" y="244016"/>
                  </a:lnTo>
                  <a:lnTo>
                    <a:pt x="746745" y="244016"/>
                  </a:lnTo>
                  <a:lnTo>
                    <a:pt x="720266" y="217971"/>
                  </a:lnTo>
                  <a:lnTo>
                    <a:pt x="758803" y="178593"/>
                  </a:lnTo>
                  <a:lnTo>
                    <a:pt x="635930" y="178593"/>
                  </a:lnTo>
                  <a:lnTo>
                    <a:pt x="635930" y="0"/>
                  </a:lnTo>
                  <a:close/>
                </a:path>
                <a:path w="2174875" h="441325">
                  <a:moveTo>
                    <a:pt x="746745" y="244016"/>
                  </a:moveTo>
                  <a:lnTo>
                    <a:pt x="655153" y="244016"/>
                  </a:lnTo>
                  <a:lnTo>
                    <a:pt x="855451" y="440903"/>
                  </a:lnTo>
                  <a:lnTo>
                    <a:pt x="946918" y="440903"/>
                  </a:lnTo>
                  <a:lnTo>
                    <a:pt x="746745" y="244016"/>
                  </a:lnTo>
                  <a:close/>
                </a:path>
                <a:path w="2174875" h="441325">
                  <a:moveTo>
                    <a:pt x="933586" y="0"/>
                  </a:moveTo>
                  <a:lnTo>
                    <a:pt x="843359" y="0"/>
                  </a:lnTo>
                  <a:lnTo>
                    <a:pt x="668486" y="178593"/>
                  </a:lnTo>
                  <a:lnTo>
                    <a:pt x="758803" y="178593"/>
                  </a:lnTo>
                  <a:lnTo>
                    <a:pt x="933586" y="0"/>
                  </a:lnTo>
                  <a:close/>
                </a:path>
                <a:path w="2174875" h="441325">
                  <a:moveTo>
                    <a:pt x="1184113" y="65112"/>
                  </a:moveTo>
                  <a:lnTo>
                    <a:pt x="1118381" y="65112"/>
                  </a:lnTo>
                  <a:lnTo>
                    <a:pt x="1118381" y="440903"/>
                  </a:lnTo>
                  <a:lnTo>
                    <a:pt x="1184113" y="440903"/>
                  </a:lnTo>
                  <a:lnTo>
                    <a:pt x="1184113" y="65112"/>
                  </a:lnTo>
                  <a:close/>
                </a:path>
                <a:path w="2174875" h="441325">
                  <a:moveTo>
                    <a:pt x="1330771" y="0"/>
                  </a:moveTo>
                  <a:lnTo>
                    <a:pt x="971723" y="0"/>
                  </a:lnTo>
                  <a:lnTo>
                    <a:pt x="971723" y="65112"/>
                  </a:lnTo>
                  <a:lnTo>
                    <a:pt x="1330771" y="65112"/>
                  </a:lnTo>
                  <a:lnTo>
                    <a:pt x="1330771" y="0"/>
                  </a:lnTo>
                  <a:close/>
                </a:path>
                <a:path w="2174875" h="441325">
                  <a:moveTo>
                    <a:pt x="1452004" y="0"/>
                  </a:moveTo>
                  <a:lnTo>
                    <a:pt x="1386582" y="0"/>
                  </a:lnTo>
                  <a:lnTo>
                    <a:pt x="1386582" y="317810"/>
                  </a:lnTo>
                  <a:lnTo>
                    <a:pt x="1396000" y="365365"/>
                  </a:lnTo>
                  <a:lnTo>
                    <a:pt x="1423246" y="404936"/>
                  </a:lnTo>
                  <a:lnTo>
                    <a:pt x="1463554" y="431659"/>
                  </a:lnTo>
                  <a:lnTo>
                    <a:pt x="1512155" y="440903"/>
                  </a:lnTo>
                  <a:lnTo>
                    <a:pt x="1620366" y="440903"/>
                  </a:lnTo>
                  <a:lnTo>
                    <a:pt x="1668793" y="431659"/>
                  </a:lnTo>
                  <a:lnTo>
                    <a:pt x="1708887" y="404936"/>
                  </a:lnTo>
                  <a:lnTo>
                    <a:pt x="1730816" y="375480"/>
                  </a:lnTo>
                  <a:lnTo>
                    <a:pt x="1512155" y="375480"/>
                  </a:lnTo>
                  <a:lnTo>
                    <a:pt x="1500199" y="374415"/>
                  </a:lnTo>
                  <a:lnTo>
                    <a:pt x="1461945" y="349455"/>
                  </a:lnTo>
                  <a:lnTo>
                    <a:pt x="1452063" y="317810"/>
                  </a:lnTo>
                  <a:lnTo>
                    <a:pt x="1452004" y="0"/>
                  </a:lnTo>
                  <a:close/>
                </a:path>
                <a:path w="2174875" h="441325">
                  <a:moveTo>
                    <a:pt x="1745629" y="0"/>
                  </a:moveTo>
                  <a:lnTo>
                    <a:pt x="1680517" y="0"/>
                  </a:lnTo>
                  <a:lnTo>
                    <a:pt x="1680458" y="317810"/>
                  </a:lnTo>
                  <a:lnTo>
                    <a:pt x="1679412" y="328836"/>
                  </a:lnTo>
                  <a:lnTo>
                    <a:pt x="1653561" y="365888"/>
                  </a:lnTo>
                  <a:lnTo>
                    <a:pt x="1620366" y="375480"/>
                  </a:lnTo>
                  <a:lnTo>
                    <a:pt x="1730816" y="375480"/>
                  </a:lnTo>
                  <a:lnTo>
                    <a:pt x="1736037" y="365365"/>
                  </a:lnTo>
                  <a:lnTo>
                    <a:pt x="1741366" y="350211"/>
                  </a:lnTo>
                  <a:lnTo>
                    <a:pt x="1744564" y="334359"/>
                  </a:lnTo>
                  <a:lnTo>
                    <a:pt x="1745629" y="317810"/>
                  </a:lnTo>
                  <a:lnTo>
                    <a:pt x="1745629" y="0"/>
                  </a:lnTo>
                  <a:close/>
                </a:path>
                <a:path w="2174875" h="441325">
                  <a:moveTo>
                    <a:pt x="2065610" y="0"/>
                  </a:moveTo>
                  <a:lnTo>
                    <a:pt x="1832446" y="0"/>
                  </a:lnTo>
                  <a:lnTo>
                    <a:pt x="1832446" y="440903"/>
                  </a:lnTo>
                  <a:lnTo>
                    <a:pt x="1897868" y="440903"/>
                  </a:lnTo>
                  <a:lnTo>
                    <a:pt x="1897868" y="65112"/>
                  </a:lnTo>
                  <a:lnTo>
                    <a:pt x="2165328" y="65112"/>
                  </a:lnTo>
                  <a:lnTo>
                    <a:pt x="2142427" y="31936"/>
                  </a:lnTo>
                  <a:lnTo>
                    <a:pt x="2107584" y="8371"/>
                  </a:lnTo>
                  <a:lnTo>
                    <a:pt x="2080299" y="930"/>
                  </a:lnTo>
                  <a:lnTo>
                    <a:pt x="2065610" y="0"/>
                  </a:lnTo>
                  <a:close/>
                </a:path>
                <a:path w="2174875" h="441325">
                  <a:moveTo>
                    <a:pt x="2165328" y="65112"/>
                  </a:moveTo>
                  <a:lnTo>
                    <a:pt x="2065610" y="65112"/>
                  </a:lnTo>
                  <a:lnTo>
                    <a:pt x="2074408" y="65906"/>
                  </a:lnTo>
                  <a:lnTo>
                    <a:pt x="2082508" y="68290"/>
                  </a:lnTo>
                  <a:lnTo>
                    <a:pt x="2108534" y="99858"/>
                  </a:lnTo>
                  <a:lnTo>
                    <a:pt x="2109328" y="108520"/>
                  </a:lnTo>
                  <a:lnTo>
                    <a:pt x="2109243" y="152548"/>
                  </a:lnTo>
                  <a:lnTo>
                    <a:pt x="2089911" y="187430"/>
                  </a:lnTo>
                  <a:lnTo>
                    <a:pt x="2065610" y="194406"/>
                  </a:lnTo>
                  <a:lnTo>
                    <a:pt x="1935075" y="194406"/>
                  </a:lnTo>
                  <a:lnTo>
                    <a:pt x="1935075" y="259519"/>
                  </a:lnTo>
                  <a:lnTo>
                    <a:pt x="2065610" y="259519"/>
                  </a:lnTo>
                  <a:lnTo>
                    <a:pt x="2080299" y="258627"/>
                  </a:lnTo>
                  <a:lnTo>
                    <a:pt x="2120180" y="245256"/>
                  </a:lnTo>
                  <a:lnTo>
                    <a:pt x="2151632" y="217990"/>
                  </a:lnTo>
                  <a:lnTo>
                    <a:pt x="2170720" y="180764"/>
                  </a:lnTo>
                  <a:lnTo>
                    <a:pt x="2174440" y="152548"/>
                  </a:lnTo>
                  <a:lnTo>
                    <a:pt x="2174440" y="108520"/>
                  </a:lnTo>
                  <a:lnTo>
                    <a:pt x="2173510" y="93831"/>
                  </a:lnTo>
                  <a:lnTo>
                    <a:pt x="2170720" y="79840"/>
                  </a:lnTo>
                  <a:lnTo>
                    <a:pt x="2166069" y="66546"/>
                  </a:lnTo>
                  <a:lnTo>
                    <a:pt x="2165328" y="65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6500" y="1485900"/>
              <a:ext cx="1117600" cy="927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7300" y="1485900"/>
              <a:ext cx="1016000" cy="825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5596" y="644524"/>
            <a:ext cx="9512935" cy="288925"/>
            <a:chOff x="355596" y="644524"/>
            <a:chExt cx="9512935" cy="288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505" y="644524"/>
              <a:ext cx="3941950" cy="288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5596" y="8823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455" y="1337944"/>
            <a:ext cx="3140992" cy="4654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05993" y="4244326"/>
            <a:ext cx="866140" cy="866140"/>
          </a:xfrm>
          <a:custGeom>
            <a:avLst/>
            <a:gdLst/>
            <a:ahLst/>
            <a:cxnLst/>
            <a:rect l="l" t="t" r="r" b="b"/>
            <a:pathLst>
              <a:path w="866140" h="866139">
                <a:moveTo>
                  <a:pt x="581253" y="340436"/>
                </a:moveTo>
                <a:lnTo>
                  <a:pt x="290626" y="340436"/>
                </a:lnTo>
                <a:lnTo>
                  <a:pt x="290626" y="396087"/>
                </a:lnTo>
                <a:lnTo>
                  <a:pt x="408114" y="396087"/>
                </a:lnTo>
                <a:lnTo>
                  <a:pt x="408114" y="686714"/>
                </a:lnTo>
                <a:lnTo>
                  <a:pt x="463765" y="686714"/>
                </a:lnTo>
                <a:lnTo>
                  <a:pt x="463765" y="396087"/>
                </a:lnTo>
                <a:lnTo>
                  <a:pt x="581253" y="396087"/>
                </a:lnTo>
                <a:lnTo>
                  <a:pt x="581253" y="340436"/>
                </a:lnTo>
                <a:close/>
              </a:path>
              <a:path w="866140" h="866139">
                <a:moveTo>
                  <a:pt x="581253" y="328066"/>
                </a:moveTo>
                <a:lnTo>
                  <a:pt x="435940" y="204393"/>
                </a:lnTo>
                <a:lnTo>
                  <a:pt x="290626" y="328066"/>
                </a:lnTo>
                <a:lnTo>
                  <a:pt x="581253" y="328066"/>
                </a:lnTo>
                <a:close/>
              </a:path>
              <a:path w="866140" h="866139">
                <a:moveTo>
                  <a:pt x="822413" y="429755"/>
                </a:moveTo>
                <a:lnTo>
                  <a:pt x="819518" y="383120"/>
                </a:lnTo>
                <a:lnTo>
                  <a:pt x="819404" y="381279"/>
                </a:lnTo>
                <a:lnTo>
                  <a:pt x="810615" y="334594"/>
                </a:lnTo>
                <a:lnTo>
                  <a:pt x="796404" y="290080"/>
                </a:lnTo>
                <a:lnTo>
                  <a:pt x="777138" y="248081"/>
                </a:lnTo>
                <a:lnTo>
                  <a:pt x="753173" y="208953"/>
                </a:lnTo>
                <a:lnTo>
                  <a:pt x="724877" y="173088"/>
                </a:lnTo>
                <a:lnTo>
                  <a:pt x="695413" y="143624"/>
                </a:lnTo>
                <a:lnTo>
                  <a:pt x="695413" y="429755"/>
                </a:lnTo>
                <a:lnTo>
                  <a:pt x="691235" y="476402"/>
                </a:lnTo>
                <a:lnTo>
                  <a:pt x="679183" y="520293"/>
                </a:lnTo>
                <a:lnTo>
                  <a:pt x="659993" y="560717"/>
                </a:lnTo>
                <a:lnTo>
                  <a:pt x="634390" y="596925"/>
                </a:lnTo>
                <a:lnTo>
                  <a:pt x="603110" y="628205"/>
                </a:lnTo>
                <a:lnTo>
                  <a:pt x="566902" y="653796"/>
                </a:lnTo>
                <a:lnTo>
                  <a:pt x="526478" y="672998"/>
                </a:lnTo>
                <a:lnTo>
                  <a:pt x="482587" y="685050"/>
                </a:lnTo>
                <a:lnTo>
                  <a:pt x="435940" y="689229"/>
                </a:lnTo>
                <a:lnTo>
                  <a:pt x="389305" y="685050"/>
                </a:lnTo>
                <a:lnTo>
                  <a:pt x="345401" y="672998"/>
                </a:lnTo>
                <a:lnTo>
                  <a:pt x="304977" y="653796"/>
                </a:lnTo>
                <a:lnTo>
                  <a:pt x="268770" y="628205"/>
                </a:lnTo>
                <a:lnTo>
                  <a:pt x="237502" y="596925"/>
                </a:lnTo>
                <a:lnTo>
                  <a:pt x="211899" y="560717"/>
                </a:lnTo>
                <a:lnTo>
                  <a:pt x="192709" y="520293"/>
                </a:lnTo>
                <a:lnTo>
                  <a:pt x="180657" y="476402"/>
                </a:lnTo>
                <a:lnTo>
                  <a:pt x="176479" y="429755"/>
                </a:lnTo>
                <a:lnTo>
                  <a:pt x="180657" y="383120"/>
                </a:lnTo>
                <a:lnTo>
                  <a:pt x="192709" y="339217"/>
                </a:lnTo>
                <a:lnTo>
                  <a:pt x="211899" y="298792"/>
                </a:lnTo>
                <a:lnTo>
                  <a:pt x="237502" y="262585"/>
                </a:lnTo>
                <a:lnTo>
                  <a:pt x="268770" y="231305"/>
                </a:lnTo>
                <a:lnTo>
                  <a:pt x="304977" y="205714"/>
                </a:lnTo>
                <a:lnTo>
                  <a:pt x="345401" y="186524"/>
                </a:lnTo>
                <a:lnTo>
                  <a:pt x="389305" y="174472"/>
                </a:lnTo>
                <a:lnTo>
                  <a:pt x="435940" y="170281"/>
                </a:lnTo>
                <a:lnTo>
                  <a:pt x="482587" y="174472"/>
                </a:lnTo>
                <a:lnTo>
                  <a:pt x="526478" y="186524"/>
                </a:lnTo>
                <a:lnTo>
                  <a:pt x="566902" y="205714"/>
                </a:lnTo>
                <a:lnTo>
                  <a:pt x="603110" y="231305"/>
                </a:lnTo>
                <a:lnTo>
                  <a:pt x="634390" y="262585"/>
                </a:lnTo>
                <a:lnTo>
                  <a:pt x="659993" y="298792"/>
                </a:lnTo>
                <a:lnTo>
                  <a:pt x="679183" y="339217"/>
                </a:lnTo>
                <a:lnTo>
                  <a:pt x="691235" y="383120"/>
                </a:lnTo>
                <a:lnTo>
                  <a:pt x="695413" y="429755"/>
                </a:lnTo>
                <a:lnTo>
                  <a:pt x="695413" y="143624"/>
                </a:lnTo>
                <a:lnTo>
                  <a:pt x="656742" y="112534"/>
                </a:lnTo>
                <a:lnTo>
                  <a:pt x="617626" y="88569"/>
                </a:lnTo>
                <a:lnTo>
                  <a:pt x="575627" y="69303"/>
                </a:lnTo>
                <a:lnTo>
                  <a:pt x="531101" y="55092"/>
                </a:lnTo>
                <a:lnTo>
                  <a:pt x="484416" y="46304"/>
                </a:lnTo>
                <a:lnTo>
                  <a:pt x="435940" y="43281"/>
                </a:lnTo>
                <a:lnTo>
                  <a:pt x="387464" y="46304"/>
                </a:lnTo>
                <a:lnTo>
                  <a:pt x="340779" y="55092"/>
                </a:lnTo>
                <a:lnTo>
                  <a:pt x="296265" y="69303"/>
                </a:lnTo>
                <a:lnTo>
                  <a:pt x="254266" y="88569"/>
                </a:lnTo>
                <a:lnTo>
                  <a:pt x="215150" y="112534"/>
                </a:lnTo>
                <a:lnTo>
                  <a:pt x="179273" y="140817"/>
                </a:lnTo>
                <a:lnTo>
                  <a:pt x="147015" y="173088"/>
                </a:lnTo>
                <a:lnTo>
                  <a:pt x="118719" y="208953"/>
                </a:lnTo>
                <a:lnTo>
                  <a:pt x="94754" y="248081"/>
                </a:lnTo>
                <a:lnTo>
                  <a:pt x="75488" y="290080"/>
                </a:lnTo>
                <a:lnTo>
                  <a:pt x="61277" y="334594"/>
                </a:lnTo>
                <a:lnTo>
                  <a:pt x="52489" y="381279"/>
                </a:lnTo>
                <a:lnTo>
                  <a:pt x="49479" y="429755"/>
                </a:lnTo>
                <a:lnTo>
                  <a:pt x="52374" y="476402"/>
                </a:lnTo>
                <a:lnTo>
                  <a:pt x="61277" y="524916"/>
                </a:lnTo>
                <a:lnTo>
                  <a:pt x="75488" y="569442"/>
                </a:lnTo>
                <a:lnTo>
                  <a:pt x="94754" y="611441"/>
                </a:lnTo>
                <a:lnTo>
                  <a:pt x="118719" y="650557"/>
                </a:lnTo>
                <a:lnTo>
                  <a:pt x="147015" y="686422"/>
                </a:lnTo>
                <a:lnTo>
                  <a:pt x="179273" y="718693"/>
                </a:lnTo>
                <a:lnTo>
                  <a:pt x="215150" y="746988"/>
                </a:lnTo>
                <a:lnTo>
                  <a:pt x="254266" y="770940"/>
                </a:lnTo>
                <a:lnTo>
                  <a:pt x="296265" y="790219"/>
                </a:lnTo>
                <a:lnTo>
                  <a:pt x="340779" y="804418"/>
                </a:lnTo>
                <a:lnTo>
                  <a:pt x="387464" y="813219"/>
                </a:lnTo>
                <a:lnTo>
                  <a:pt x="435940" y="816229"/>
                </a:lnTo>
                <a:lnTo>
                  <a:pt x="484416" y="813219"/>
                </a:lnTo>
                <a:lnTo>
                  <a:pt x="531101" y="804418"/>
                </a:lnTo>
                <a:lnTo>
                  <a:pt x="575627" y="790219"/>
                </a:lnTo>
                <a:lnTo>
                  <a:pt x="617626" y="770940"/>
                </a:lnTo>
                <a:lnTo>
                  <a:pt x="656742" y="746988"/>
                </a:lnTo>
                <a:lnTo>
                  <a:pt x="692607" y="718693"/>
                </a:lnTo>
                <a:lnTo>
                  <a:pt x="724877" y="686422"/>
                </a:lnTo>
                <a:lnTo>
                  <a:pt x="753173" y="650557"/>
                </a:lnTo>
                <a:lnTo>
                  <a:pt x="777138" y="611441"/>
                </a:lnTo>
                <a:lnTo>
                  <a:pt x="796404" y="569442"/>
                </a:lnTo>
                <a:lnTo>
                  <a:pt x="810615" y="524916"/>
                </a:lnTo>
                <a:lnTo>
                  <a:pt x="819404" y="478231"/>
                </a:lnTo>
                <a:lnTo>
                  <a:pt x="822413" y="429755"/>
                </a:lnTo>
                <a:close/>
              </a:path>
              <a:path w="866140" h="866139">
                <a:moveTo>
                  <a:pt x="865695" y="432854"/>
                </a:moveTo>
                <a:lnTo>
                  <a:pt x="863155" y="385686"/>
                </a:lnTo>
                <a:lnTo>
                  <a:pt x="855713" y="339991"/>
                </a:lnTo>
                <a:lnTo>
                  <a:pt x="843635" y="296037"/>
                </a:lnTo>
                <a:lnTo>
                  <a:pt x="840295" y="287528"/>
                </a:lnTo>
                <a:lnTo>
                  <a:pt x="840295" y="432854"/>
                </a:lnTo>
                <a:lnTo>
                  <a:pt x="837577" y="480009"/>
                </a:lnTo>
                <a:lnTo>
                  <a:pt x="829640" y="525703"/>
                </a:lnTo>
                <a:lnTo>
                  <a:pt x="816546" y="570268"/>
                </a:lnTo>
                <a:lnTo>
                  <a:pt x="798880" y="612038"/>
                </a:lnTo>
                <a:lnTo>
                  <a:pt x="776833" y="651319"/>
                </a:lnTo>
                <a:lnTo>
                  <a:pt x="750785" y="687692"/>
                </a:lnTo>
                <a:lnTo>
                  <a:pt x="720953" y="720953"/>
                </a:lnTo>
                <a:lnTo>
                  <a:pt x="687692" y="750785"/>
                </a:lnTo>
                <a:lnTo>
                  <a:pt x="651281" y="776859"/>
                </a:lnTo>
                <a:lnTo>
                  <a:pt x="612038" y="798880"/>
                </a:lnTo>
                <a:lnTo>
                  <a:pt x="570268" y="816546"/>
                </a:lnTo>
                <a:lnTo>
                  <a:pt x="526275" y="829538"/>
                </a:lnTo>
                <a:lnTo>
                  <a:pt x="480364" y="837552"/>
                </a:lnTo>
                <a:lnTo>
                  <a:pt x="432854" y="840295"/>
                </a:lnTo>
                <a:lnTo>
                  <a:pt x="385330" y="837552"/>
                </a:lnTo>
                <a:lnTo>
                  <a:pt x="339432" y="829538"/>
                </a:lnTo>
                <a:lnTo>
                  <a:pt x="295440" y="816546"/>
                </a:lnTo>
                <a:lnTo>
                  <a:pt x="253669" y="798880"/>
                </a:lnTo>
                <a:lnTo>
                  <a:pt x="214426" y="776859"/>
                </a:lnTo>
                <a:lnTo>
                  <a:pt x="178015" y="750785"/>
                </a:lnTo>
                <a:lnTo>
                  <a:pt x="144741" y="720953"/>
                </a:lnTo>
                <a:lnTo>
                  <a:pt x="114922" y="687692"/>
                </a:lnTo>
                <a:lnTo>
                  <a:pt x="88861" y="651319"/>
                </a:lnTo>
                <a:lnTo>
                  <a:pt x="66814" y="612038"/>
                </a:lnTo>
                <a:lnTo>
                  <a:pt x="49161" y="570268"/>
                </a:lnTo>
                <a:lnTo>
                  <a:pt x="36169" y="526275"/>
                </a:lnTo>
                <a:lnTo>
                  <a:pt x="28143" y="480364"/>
                </a:lnTo>
                <a:lnTo>
                  <a:pt x="25400" y="432854"/>
                </a:lnTo>
                <a:lnTo>
                  <a:pt x="28130" y="385686"/>
                </a:lnTo>
                <a:lnTo>
                  <a:pt x="28143" y="385330"/>
                </a:lnTo>
                <a:lnTo>
                  <a:pt x="36068" y="339991"/>
                </a:lnTo>
                <a:lnTo>
                  <a:pt x="49161" y="295440"/>
                </a:lnTo>
                <a:lnTo>
                  <a:pt x="66814" y="253669"/>
                </a:lnTo>
                <a:lnTo>
                  <a:pt x="88836" y="214426"/>
                </a:lnTo>
                <a:lnTo>
                  <a:pt x="114922" y="178015"/>
                </a:lnTo>
                <a:lnTo>
                  <a:pt x="144741" y="144741"/>
                </a:lnTo>
                <a:lnTo>
                  <a:pt x="178015" y="114909"/>
                </a:lnTo>
                <a:lnTo>
                  <a:pt x="214426" y="88836"/>
                </a:lnTo>
                <a:lnTo>
                  <a:pt x="253669" y="66814"/>
                </a:lnTo>
                <a:lnTo>
                  <a:pt x="295440" y="49161"/>
                </a:lnTo>
                <a:lnTo>
                  <a:pt x="339432" y="36169"/>
                </a:lnTo>
                <a:lnTo>
                  <a:pt x="385330" y="28143"/>
                </a:lnTo>
                <a:lnTo>
                  <a:pt x="432854" y="25400"/>
                </a:lnTo>
                <a:lnTo>
                  <a:pt x="480364" y="28143"/>
                </a:lnTo>
                <a:lnTo>
                  <a:pt x="526275" y="36169"/>
                </a:lnTo>
                <a:lnTo>
                  <a:pt x="570268" y="49161"/>
                </a:lnTo>
                <a:lnTo>
                  <a:pt x="612038" y="66814"/>
                </a:lnTo>
                <a:lnTo>
                  <a:pt x="651281" y="88836"/>
                </a:lnTo>
                <a:lnTo>
                  <a:pt x="687692" y="114909"/>
                </a:lnTo>
                <a:lnTo>
                  <a:pt x="720953" y="144741"/>
                </a:lnTo>
                <a:lnTo>
                  <a:pt x="750785" y="178015"/>
                </a:lnTo>
                <a:lnTo>
                  <a:pt x="776859" y="214426"/>
                </a:lnTo>
                <a:lnTo>
                  <a:pt x="798880" y="253669"/>
                </a:lnTo>
                <a:lnTo>
                  <a:pt x="816546" y="295440"/>
                </a:lnTo>
                <a:lnTo>
                  <a:pt x="829538" y="339420"/>
                </a:lnTo>
                <a:lnTo>
                  <a:pt x="837552" y="385330"/>
                </a:lnTo>
                <a:lnTo>
                  <a:pt x="840295" y="432854"/>
                </a:lnTo>
                <a:lnTo>
                  <a:pt x="840295" y="287528"/>
                </a:lnTo>
                <a:lnTo>
                  <a:pt x="806627" y="214426"/>
                </a:lnTo>
                <a:lnTo>
                  <a:pt x="782180" y="177215"/>
                </a:lnTo>
                <a:lnTo>
                  <a:pt x="754176" y="142836"/>
                </a:lnTo>
                <a:lnTo>
                  <a:pt x="722858" y="111518"/>
                </a:lnTo>
                <a:lnTo>
                  <a:pt x="688479" y="83515"/>
                </a:lnTo>
                <a:lnTo>
                  <a:pt x="651319" y="59093"/>
                </a:lnTo>
                <a:lnTo>
                  <a:pt x="611619" y="38531"/>
                </a:lnTo>
                <a:lnTo>
                  <a:pt x="569658" y="22072"/>
                </a:lnTo>
                <a:lnTo>
                  <a:pt x="525703" y="9982"/>
                </a:lnTo>
                <a:lnTo>
                  <a:pt x="480009" y="2540"/>
                </a:lnTo>
                <a:lnTo>
                  <a:pt x="432854" y="0"/>
                </a:lnTo>
                <a:lnTo>
                  <a:pt x="385686" y="2540"/>
                </a:lnTo>
                <a:lnTo>
                  <a:pt x="339991" y="9982"/>
                </a:lnTo>
                <a:lnTo>
                  <a:pt x="296037" y="22072"/>
                </a:lnTo>
                <a:lnTo>
                  <a:pt x="254076" y="38531"/>
                </a:lnTo>
                <a:lnTo>
                  <a:pt x="214388" y="59093"/>
                </a:lnTo>
                <a:lnTo>
                  <a:pt x="177215" y="83515"/>
                </a:lnTo>
                <a:lnTo>
                  <a:pt x="142836" y="111518"/>
                </a:lnTo>
                <a:lnTo>
                  <a:pt x="111518" y="142836"/>
                </a:lnTo>
                <a:lnTo>
                  <a:pt x="83515" y="177215"/>
                </a:lnTo>
                <a:lnTo>
                  <a:pt x="59080" y="214426"/>
                </a:lnTo>
                <a:lnTo>
                  <a:pt x="38531" y="254076"/>
                </a:lnTo>
                <a:lnTo>
                  <a:pt x="22072" y="296037"/>
                </a:lnTo>
                <a:lnTo>
                  <a:pt x="9982" y="339991"/>
                </a:lnTo>
                <a:lnTo>
                  <a:pt x="2603" y="385330"/>
                </a:lnTo>
                <a:lnTo>
                  <a:pt x="2540" y="385686"/>
                </a:lnTo>
                <a:lnTo>
                  <a:pt x="0" y="432854"/>
                </a:lnTo>
                <a:lnTo>
                  <a:pt x="2540" y="480009"/>
                </a:lnTo>
                <a:lnTo>
                  <a:pt x="9982" y="525703"/>
                </a:lnTo>
                <a:lnTo>
                  <a:pt x="22072" y="569658"/>
                </a:lnTo>
                <a:lnTo>
                  <a:pt x="38531" y="611619"/>
                </a:lnTo>
                <a:lnTo>
                  <a:pt x="59105" y="651319"/>
                </a:lnTo>
                <a:lnTo>
                  <a:pt x="83515" y="688479"/>
                </a:lnTo>
                <a:lnTo>
                  <a:pt x="111518" y="722858"/>
                </a:lnTo>
                <a:lnTo>
                  <a:pt x="142836" y="754176"/>
                </a:lnTo>
                <a:lnTo>
                  <a:pt x="177215" y="782180"/>
                </a:lnTo>
                <a:lnTo>
                  <a:pt x="214388" y="806602"/>
                </a:lnTo>
                <a:lnTo>
                  <a:pt x="254076" y="827176"/>
                </a:lnTo>
                <a:lnTo>
                  <a:pt x="296037" y="843622"/>
                </a:lnTo>
                <a:lnTo>
                  <a:pt x="339991" y="855713"/>
                </a:lnTo>
                <a:lnTo>
                  <a:pt x="385686" y="863155"/>
                </a:lnTo>
                <a:lnTo>
                  <a:pt x="432854" y="865695"/>
                </a:lnTo>
                <a:lnTo>
                  <a:pt x="480009" y="863155"/>
                </a:lnTo>
                <a:lnTo>
                  <a:pt x="525703" y="855713"/>
                </a:lnTo>
                <a:lnTo>
                  <a:pt x="569658" y="843622"/>
                </a:lnTo>
                <a:lnTo>
                  <a:pt x="611619" y="827176"/>
                </a:lnTo>
                <a:lnTo>
                  <a:pt x="651319" y="806602"/>
                </a:lnTo>
                <a:lnTo>
                  <a:pt x="688479" y="782180"/>
                </a:lnTo>
                <a:lnTo>
                  <a:pt x="722858" y="754176"/>
                </a:lnTo>
                <a:lnTo>
                  <a:pt x="754176" y="722858"/>
                </a:lnTo>
                <a:lnTo>
                  <a:pt x="782180" y="688479"/>
                </a:lnTo>
                <a:lnTo>
                  <a:pt x="806602" y="651319"/>
                </a:lnTo>
                <a:lnTo>
                  <a:pt x="827176" y="611619"/>
                </a:lnTo>
                <a:lnTo>
                  <a:pt x="843635" y="569658"/>
                </a:lnTo>
                <a:lnTo>
                  <a:pt x="855713" y="525703"/>
                </a:lnTo>
                <a:lnTo>
                  <a:pt x="863104" y="480364"/>
                </a:lnTo>
                <a:lnTo>
                  <a:pt x="863155" y="480009"/>
                </a:lnTo>
                <a:lnTo>
                  <a:pt x="865695" y="432854"/>
                </a:lnTo>
                <a:close/>
              </a:path>
            </a:pathLst>
          </a:custGeom>
          <a:solidFill>
            <a:srgbClr val="355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868108" y="4250506"/>
            <a:ext cx="866140" cy="859790"/>
            <a:chOff x="2868108" y="4250506"/>
            <a:chExt cx="866140" cy="859790"/>
          </a:xfrm>
        </p:grpSpPr>
        <p:sp>
          <p:nvSpPr>
            <p:cNvPr id="8" name="object 8"/>
            <p:cNvSpPr/>
            <p:nvPr/>
          </p:nvSpPr>
          <p:spPr>
            <a:xfrm>
              <a:off x="2868104" y="4250512"/>
              <a:ext cx="866140" cy="859790"/>
            </a:xfrm>
            <a:custGeom>
              <a:avLst/>
              <a:gdLst/>
              <a:ahLst/>
              <a:cxnLst/>
              <a:rect l="l" t="t" r="r" b="b"/>
              <a:pathLst>
                <a:path w="866139" h="859789">
                  <a:moveTo>
                    <a:pt x="828586" y="429755"/>
                  </a:moveTo>
                  <a:lnTo>
                    <a:pt x="825614" y="382257"/>
                  </a:lnTo>
                  <a:lnTo>
                    <a:pt x="825512" y="380504"/>
                  </a:lnTo>
                  <a:lnTo>
                    <a:pt x="816508" y="333070"/>
                  </a:lnTo>
                  <a:lnTo>
                    <a:pt x="801954" y="287845"/>
                  </a:lnTo>
                  <a:lnTo>
                    <a:pt x="782218" y="245173"/>
                  </a:lnTo>
                  <a:lnTo>
                    <a:pt x="757682" y="205422"/>
                  </a:lnTo>
                  <a:lnTo>
                    <a:pt x="728713" y="168973"/>
                  </a:lnTo>
                  <a:lnTo>
                    <a:pt x="701586" y="142062"/>
                  </a:lnTo>
                  <a:lnTo>
                    <a:pt x="701586" y="429755"/>
                  </a:lnTo>
                  <a:lnTo>
                    <a:pt x="697293" y="477266"/>
                  </a:lnTo>
                  <a:lnTo>
                    <a:pt x="684885" y="522071"/>
                  </a:lnTo>
                  <a:lnTo>
                    <a:pt x="665111" y="563422"/>
                  </a:lnTo>
                  <a:lnTo>
                    <a:pt x="638695" y="600532"/>
                  </a:lnTo>
                  <a:lnTo>
                    <a:pt x="606386" y="632625"/>
                  </a:lnTo>
                  <a:lnTo>
                    <a:pt x="568909" y="658926"/>
                  </a:lnTo>
                  <a:lnTo>
                    <a:pt x="526999" y="678675"/>
                  </a:lnTo>
                  <a:lnTo>
                    <a:pt x="481406" y="691095"/>
                  </a:lnTo>
                  <a:lnTo>
                    <a:pt x="432841" y="695413"/>
                  </a:lnTo>
                  <a:lnTo>
                    <a:pt x="384289" y="691095"/>
                  </a:lnTo>
                  <a:lnTo>
                    <a:pt x="338696" y="678675"/>
                  </a:lnTo>
                  <a:lnTo>
                    <a:pt x="296786" y="658926"/>
                  </a:lnTo>
                  <a:lnTo>
                    <a:pt x="259308" y="632625"/>
                  </a:lnTo>
                  <a:lnTo>
                    <a:pt x="226999" y="600532"/>
                  </a:lnTo>
                  <a:lnTo>
                    <a:pt x="200583" y="563422"/>
                  </a:lnTo>
                  <a:lnTo>
                    <a:pt x="180809" y="522071"/>
                  </a:lnTo>
                  <a:lnTo>
                    <a:pt x="168402" y="477266"/>
                  </a:lnTo>
                  <a:lnTo>
                    <a:pt x="164096" y="429755"/>
                  </a:lnTo>
                  <a:lnTo>
                    <a:pt x="168402" y="382257"/>
                  </a:lnTo>
                  <a:lnTo>
                    <a:pt x="180809" y="337439"/>
                  </a:lnTo>
                  <a:lnTo>
                    <a:pt x="200583" y="296087"/>
                  </a:lnTo>
                  <a:lnTo>
                    <a:pt x="226999" y="258978"/>
                  </a:lnTo>
                  <a:lnTo>
                    <a:pt x="259308" y="226885"/>
                  </a:lnTo>
                  <a:lnTo>
                    <a:pt x="296786" y="200583"/>
                  </a:lnTo>
                  <a:lnTo>
                    <a:pt x="338696" y="180835"/>
                  </a:lnTo>
                  <a:lnTo>
                    <a:pt x="384289" y="168414"/>
                  </a:lnTo>
                  <a:lnTo>
                    <a:pt x="432841" y="164096"/>
                  </a:lnTo>
                  <a:lnTo>
                    <a:pt x="481406" y="168414"/>
                  </a:lnTo>
                  <a:lnTo>
                    <a:pt x="526999" y="180835"/>
                  </a:lnTo>
                  <a:lnTo>
                    <a:pt x="568909" y="200583"/>
                  </a:lnTo>
                  <a:lnTo>
                    <a:pt x="606386" y="226885"/>
                  </a:lnTo>
                  <a:lnTo>
                    <a:pt x="638695" y="258978"/>
                  </a:lnTo>
                  <a:lnTo>
                    <a:pt x="665111" y="296087"/>
                  </a:lnTo>
                  <a:lnTo>
                    <a:pt x="684885" y="337439"/>
                  </a:lnTo>
                  <a:lnTo>
                    <a:pt x="697293" y="382257"/>
                  </a:lnTo>
                  <a:lnTo>
                    <a:pt x="701586" y="429755"/>
                  </a:lnTo>
                  <a:lnTo>
                    <a:pt x="701586" y="142062"/>
                  </a:lnTo>
                  <a:lnTo>
                    <a:pt x="658939" y="107454"/>
                  </a:lnTo>
                  <a:lnTo>
                    <a:pt x="618883" y="83108"/>
                  </a:lnTo>
                  <a:lnTo>
                    <a:pt x="575881" y="63538"/>
                  </a:lnTo>
                  <a:lnTo>
                    <a:pt x="530288" y="49098"/>
                  </a:lnTo>
                  <a:lnTo>
                    <a:pt x="482485" y="40157"/>
                  </a:lnTo>
                  <a:lnTo>
                    <a:pt x="432841" y="37096"/>
                  </a:lnTo>
                  <a:lnTo>
                    <a:pt x="383197" y="40157"/>
                  </a:lnTo>
                  <a:lnTo>
                    <a:pt x="335407" y="49098"/>
                  </a:lnTo>
                  <a:lnTo>
                    <a:pt x="289814" y="63538"/>
                  </a:lnTo>
                  <a:lnTo>
                    <a:pt x="246799" y="83108"/>
                  </a:lnTo>
                  <a:lnTo>
                    <a:pt x="206743" y="107454"/>
                  </a:lnTo>
                  <a:lnTo>
                    <a:pt x="170014" y="136194"/>
                  </a:lnTo>
                  <a:lnTo>
                    <a:pt x="136982" y="168973"/>
                  </a:lnTo>
                  <a:lnTo>
                    <a:pt x="108000" y="205422"/>
                  </a:lnTo>
                  <a:lnTo>
                    <a:pt x="83464" y="245173"/>
                  </a:lnTo>
                  <a:lnTo>
                    <a:pt x="63741" y="287845"/>
                  </a:lnTo>
                  <a:lnTo>
                    <a:pt x="49187" y="333070"/>
                  </a:lnTo>
                  <a:lnTo>
                    <a:pt x="40182" y="380504"/>
                  </a:lnTo>
                  <a:lnTo>
                    <a:pt x="37096" y="429755"/>
                  </a:lnTo>
                  <a:lnTo>
                    <a:pt x="40068" y="477266"/>
                  </a:lnTo>
                  <a:lnTo>
                    <a:pt x="49187" y="526440"/>
                  </a:lnTo>
                  <a:lnTo>
                    <a:pt x="63741" y="571677"/>
                  </a:lnTo>
                  <a:lnTo>
                    <a:pt x="83464" y="614349"/>
                  </a:lnTo>
                  <a:lnTo>
                    <a:pt x="108000" y="654088"/>
                  </a:lnTo>
                  <a:lnTo>
                    <a:pt x="136982" y="690537"/>
                  </a:lnTo>
                  <a:lnTo>
                    <a:pt x="170014" y="723315"/>
                  </a:lnTo>
                  <a:lnTo>
                    <a:pt x="206743" y="752055"/>
                  </a:lnTo>
                  <a:lnTo>
                    <a:pt x="246799" y="776401"/>
                  </a:lnTo>
                  <a:lnTo>
                    <a:pt x="289814" y="795985"/>
                  </a:lnTo>
                  <a:lnTo>
                    <a:pt x="335407" y="810412"/>
                  </a:lnTo>
                  <a:lnTo>
                    <a:pt x="383197" y="819353"/>
                  </a:lnTo>
                  <a:lnTo>
                    <a:pt x="432841" y="822413"/>
                  </a:lnTo>
                  <a:lnTo>
                    <a:pt x="482485" y="819353"/>
                  </a:lnTo>
                  <a:lnTo>
                    <a:pt x="530288" y="810412"/>
                  </a:lnTo>
                  <a:lnTo>
                    <a:pt x="575881" y="795985"/>
                  </a:lnTo>
                  <a:lnTo>
                    <a:pt x="618883" y="776401"/>
                  </a:lnTo>
                  <a:lnTo>
                    <a:pt x="658939" y="752055"/>
                  </a:lnTo>
                  <a:lnTo>
                    <a:pt x="695680" y="723315"/>
                  </a:lnTo>
                  <a:lnTo>
                    <a:pt x="728713" y="690537"/>
                  </a:lnTo>
                  <a:lnTo>
                    <a:pt x="757682" y="654088"/>
                  </a:lnTo>
                  <a:lnTo>
                    <a:pt x="782218" y="614349"/>
                  </a:lnTo>
                  <a:lnTo>
                    <a:pt x="801954" y="571677"/>
                  </a:lnTo>
                  <a:lnTo>
                    <a:pt x="816508" y="526440"/>
                  </a:lnTo>
                  <a:lnTo>
                    <a:pt x="825512" y="479005"/>
                  </a:lnTo>
                  <a:lnTo>
                    <a:pt x="828586" y="429755"/>
                  </a:lnTo>
                  <a:close/>
                </a:path>
                <a:path w="866139" h="859789">
                  <a:moveTo>
                    <a:pt x="865695" y="429755"/>
                  </a:moveTo>
                  <a:lnTo>
                    <a:pt x="863155" y="382930"/>
                  </a:lnTo>
                  <a:lnTo>
                    <a:pt x="855713" y="337566"/>
                  </a:lnTo>
                  <a:lnTo>
                    <a:pt x="843622" y="293916"/>
                  </a:lnTo>
                  <a:lnTo>
                    <a:pt x="840295" y="285496"/>
                  </a:lnTo>
                  <a:lnTo>
                    <a:pt x="840295" y="429755"/>
                  </a:lnTo>
                  <a:lnTo>
                    <a:pt x="837565" y="476580"/>
                  </a:lnTo>
                  <a:lnTo>
                    <a:pt x="829627" y="521944"/>
                  </a:lnTo>
                  <a:lnTo>
                    <a:pt x="816559" y="566064"/>
                  </a:lnTo>
                  <a:lnTo>
                    <a:pt x="799020" y="607250"/>
                  </a:lnTo>
                  <a:lnTo>
                    <a:pt x="776897" y="646455"/>
                  </a:lnTo>
                  <a:lnTo>
                    <a:pt x="750836" y="682586"/>
                  </a:lnTo>
                  <a:lnTo>
                    <a:pt x="721017" y="715606"/>
                  </a:lnTo>
                  <a:lnTo>
                    <a:pt x="687755" y="745223"/>
                  </a:lnTo>
                  <a:lnTo>
                    <a:pt x="651344" y="771118"/>
                  </a:lnTo>
                  <a:lnTo>
                    <a:pt x="612101" y="792975"/>
                  </a:lnTo>
                  <a:lnTo>
                    <a:pt x="570331" y="810514"/>
                  </a:lnTo>
                  <a:lnTo>
                    <a:pt x="526326" y="823417"/>
                  </a:lnTo>
                  <a:lnTo>
                    <a:pt x="480390" y="831392"/>
                  </a:lnTo>
                  <a:lnTo>
                    <a:pt x="432841" y="834110"/>
                  </a:lnTo>
                  <a:lnTo>
                    <a:pt x="385292" y="831392"/>
                  </a:lnTo>
                  <a:lnTo>
                    <a:pt x="339369" y="823417"/>
                  </a:lnTo>
                  <a:lnTo>
                    <a:pt x="295363" y="810514"/>
                  </a:lnTo>
                  <a:lnTo>
                    <a:pt x="253580" y="792975"/>
                  </a:lnTo>
                  <a:lnTo>
                    <a:pt x="214337" y="771118"/>
                  </a:lnTo>
                  <a:lnTo>
                    <a:pt x="177939" y="745223"/>
                  </a:lnTo>
                  <a:lnTo>
                    <a:pt x="144665" y="715606"/>
                  </a:lnTo>
                  <a:lnTo>
                    <a:pt x="114858" y="682586"/>
                  </a:lnTo>
                  <a:lnTo>
                    <a:pt x="88785" y="646455"/>
                  </a:lnTo>
                  <a:lnTo>
                    <a:pt x="66776" y="607504"/>
                  </a:lnTo>
                  <a:lnTo>
                    <a:pt x="49136" y="566064"/>
                  </a:lnTo>
                  <a:lnTo>
                    <a:pt x="36144" y="522414"/>
                  </a:lnTo>
                  <a:lnTo>
                    <a:pt x="28130" y="476885"/>
                  </a:lnTo>
                  <a:lnTo>
                    <a:pt x="25400" y="429755"/>
                  </a:lnTo>
                  <a:lnTo>
                    <a:pt x="28117" y="382930"/>
                  </a:lnTo>
                  <a:lnTo>
                    <a:pt x="28130" y="382625"/>
                  </a:lnTo>
                  <a:lnTo>
                    <a:pt x="36068" y="337566"/>
                  </a:lnTo>
                  <a:lnTo>
                    <a:pt x="36144" y="337096"/>
                  </a:lnTo>
                  <a:lnTo>
                    <a:pt x="49136" y="293446"/>
                  </a:lnTo>
                  <a:lnTo>
                    <a:pt x="66675" y="252260"/>
                  </a:lnTo>
                  <a:lnTo>
                    <a:pt x="66776" y="252006"/>
                  </a:lnTo>
                  <a:lnTo>
                    <a:pt x="88785" y="213055"/>
                  </a:lnTo>
                  <a:lnTo>
                    <a:pt x="114858" y="176923"/>
                  </a:lnTo>
                  <a:lnTo>
                    <a:pt x="144665" y="143903"/>
                  </a:lnTo>
                  <a:lnTo>
                    <a:pt x="177939" y="114287"/>
                  </a:lnTo>
                  <a:lnTo>
                    <a:pt x="214337" y="88392"/>
                  </a:lnTo>
                  <a:lnTo>
                    <a:pt x="253580" y="66535"/>
                  </a:lnTo>
                  <a:lnTo>
                    <a:pt x="295363" y="48996"/>
                  </a:lnTo>
                  <a:lnTo>
                    <a:pt x="339369" y="36093"/>
                  </a:lnTo>
                  <a:lnTo>
                    <a:pt x="385292" y="28117"/>
                  </a:lnTo>
                  <a:lnTo>
                    <a:pt x="432841" y="25400"/>
                  </a:lnTo>
                  <a:lnTo>
                    <a:pt x="480390" y="28117"/>
                  </a:lnTo>
                  <a:lnTo>
                    <a:pt x="526326" y="36093"/>
                  </a:lnTo>
                  <a:lnTo>
                    <a:pt x="570331" y="48996"/>
                  </a:lnTo>
                  <a:lnTo>
                    <a:pt x="612101" y="66535"/>
                  </a:lnTo>
                  <a:lnTo>
                    <a:pt x="651344" y="88392"/>
                  </a:lnTo>
                  <a:lnTo>
                    <a:pt x="687755" y="114287"/>
                  </a:lnTo>
                  <a:lnTo>
                    <a:pt x="721017" y="143903"/>
                  </a:lnTo>
                  <a:lnTo>
                    <a:pt x="750836" y="176923"/>
                  </a:lnTo>
                  <a:lnTo>
                    <a:pt x="776897" y="213055"/>
                  </a:lnTo>
                  <a:lnTo>
                    <a:pt x="798906" y="252006"/>
                  </a:lnTo>
                  <a:lnTo>
                    <a:pt x="816559" y="293446"/>
                  </a:lnTo>
                  <a:lnTo>
                    <a:pt x="829538" y="337096"/>
                  </a:lnTo>
                  <a:lnTo>
                    <a:pt x="837552" y="382625"/>
                  </a:lnTo>
                  <a:lnTo>
                    <a:pt x="840295" y="429755"/>
                  </a:lnTo>
                  <a:lnTo>
                    <a:pt x="840295" y="285496"/>
                  </a:lnTo>
                  <a:lnTo>
                    <a:pt x="806704" y="213055"/>
                  </a:lnTo>
                  <a:lnTo>
                    <a:pt x="782180" y="175945"/>
                  </a:lnTo>
                  <a:lnTo>
                    <a:pt x="754176" y="141820"/>
                  </a:lnTo>
                  <a:lnTo>
                    <a:pt x="722858" y="110718"/>
                  </a:lnTo>
                  <a:lnTo>
                    <a:pt x="688479" y="82918"/>
                  </a:lnTo>
                  <a:lnTo>
                    <a:pt x="651306" y="58674"/>
                  </a:lnTo>
                  <a:lnTo>
                    <a:pt x="611619" y="38252"/>
                  </a:lnTo>
                  <a:lnTo>
                    <a:pt x="569658" y="21907"/>
                  </a:lnTo>
                  <a:lnTo>
                    <a:pt x="525703" y="9918"/>
                  </a:lnTo>
                  <a:lnTo>
                    <a:pt x="480009" y="2527"/>
                  </a:lnTo>
                  <a:lnTo>
                    <a:pt x="432841" y="0"/>
                  </a:lnTo>
                  <a:lnTo>
                    <a:pt x="385686" y="2527"/>
                  </a:lnTo>
                  <a:lnTo>
                    <a:pt x="339991" y="9918"/>
                  </a:lnTo>
                  <a:lnTo>
                    <a:pt x="296037" y="21907"/>
                  </a:lnTo>
                  <a:lnTo>
                    <a:pt x="254076" y="38252"/>
                  </a:lnTo>
                  <a:lnTo>
                    <a:pt x="214376" y="58674"/>
                  </a:lnTo>
                  <a:lnTo>
                    <a:pt x="177215" y="82918"/>
                  </a:lnTo>
                  <a:lnTo>
                    <a:pt x="142836" y="110718"/>
                  </a:lnTo>
                  <a:lnTo>
                    <a:pt x="111518" y="141820"/>
                  </a:lnTo>
                  <a:lnTo>
                    <a:pt x="83515" y="175945"/>
                  </a:lnTo>
                  <a:lnTo>
                    <a:pt x="59093" y="212852"/>
                  </a:lnTo>
                  <a:lnTo>
                    <a:pt x="38519" y="252260"/>
                  </a:lnTo>
                  <a:lnTo>
                    <a:pt x="22059" y="293916"/>
                  </a:lnTo>
                  <a:lnTo>
                    <a:pt x="9982" y="337566"/>
                  </a:lnTo>
                  <a:lnTo>
                    <a:pt x="2590" y="382625"/>
                  </a:lnTo>
                  <a:lnTo>
                    <a:pt x="2540" y="382930"/>
                  </a:lnTo>
                  <a:lnTo>
                    <a:pt x="0" y="429755"/>
                  </a:lnTo>
                  <a:lnTo>
                    <a:pt x="2540" y="476580"/>
                  </a:lnTo>
                  <a:lnTo>
                    <a:pt x="9982" y="521944"/>
                  </a:lnTo>
                  <a:lnTo>
                    <a:pt x="22059" y="565594"/>
                  </a:lnTo>
                  <a:lnTo>
                    <a:pt x="38519" y="607250"/>
                  </a:lnTo>
                  <a:lnTo>
                    <a:pt x="58978" y="646455"/>
                  </a:lnTo>
                  <a:lnTo>
                    <a:pt x="83515" y="683564"/>
                  </a:lnTo>
                  <a:lnTo>
                    <a:pt x="111518" y="717689"/>
                  </a:lnTo>
                  <a:lnTo>
                    <a:pt x="142836" y="748792"/>
                  </a:lnTo>
                  <a:lnTo>
                    <a:pt x="177215" y="776592"/>
                  </a:lnTo>
                  <a:lnTo>
                    <a:pt x="214376" y="800836"/>
                  </a:lnTo>
                  <a:lnTo>
                    <a:pt x="254076" y="821258"/>
                  </a:lnTo>
                  <a:lnTo>
                    <a:pt x="296037" y="837603"/>
                  </a:lnTo>
                  <a:lnTo>
                    <a:pt x="339991" y="849591"/>
                  </a:lnTo>
                  <a:lnTo>
                    <a:pt x="385686" y="856983"/>
                  </a:lnTo>
                  <a:lnTo>
                    <a:pt x="432841" y="859510"/>
                  </a:lnTo>
                  <a:lnTo>
                    <a:pt x="480009" y="856983"/>
                  </a:lnTo>
                  <a:lnTo>
                    <a:pt x="525703" y="849591"/>
                  </a:lnTo>
                  <a:lnTo>
                    <a:pt x="569658" y="837603"/>
                  </a:lnTo>
                  <a:lnTo>
                    <a:pt x="611619" y="821258"/>
                  </a:lnTo>
                  <a:lnTo>
                    <a:pt x="651306" y="800836"/>
                  </a:lnTo>
                  <a:lnTo>
                    <a:pt x="688479" y="776592"/>
                  </a:lnTo>
                  <a:lnTo>
                    <a:pt x="722858" y="748792"/>
                  </a:lnTo>
                  <a:lnTo>
                    <a:pt x="754176" y="717689"/>
                  </a:lnTo>
                  <a:lnTo>
                    <a:pt x="782180" y="683564"/>
                  </a:lnTo>
                  <a:lnTo>
                    <a:pt x="806589" y="646658"/>
                  </a:lnTo>
                  <a:lnTo>
                    <a:pt x="827163" y="607250"/>
                  </a:lnTo>
                  <a:lnTo>
                    <a:pt x="843622" y="565594"/>
                  </a:lnTo>
                  <a:lnTo>
                    <a:pt x="855713" y="521944"/>
                  </a:lnTo>
                  <a:lnTo>
                    <a:pt x="863104" y="476885"/>
                  </a:lnTo>
                  <a:lnTo>
                    <a:pt x="863155" y="476580"/>
                  </a:lnTo>
                  <a:lnTo>
                    <a:pt x="865695" y="429755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58735" y="4588588"/>
              <a:ext cx="290830" cy="55880"/>
            </a:xfrm>
            <a:custGeom>
              <a:avLst/>
              <a:gdLst/>
              <a:ahLst/>
              <a:cxnLst/>
              <a:rect l="l" t="t" r="r" b="b"/>
              <a:pathLst>
                <a:path w="290829" h="55879">
                  <a:moveTo>
                    <a:pt x="290625" y="0"/>
                  </a:moveTo>
                  <a:lnTo>
                    <a:pt x="0" y="0"/>
                  </a:lnTo>
                  <a:lnTo>
                    <a:pt x="0" y="55254"/>
                  </a:lnTo>
                  <a:lnTo>
                    <a:pt x="290625" y="55254"/>
                  </a:lnTo>
                  <a:lnTo>
                    <a:pt x="290625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8731" y="4588598"/>
              <a:ext cx="290830" cy="55244"/>
            </a:xfrm>
            <a:custGeom>
              <a:avLst/>
              <a:gdLst/>
              <a:ahLst/>
              <a:cxnLst/>
              <a:rect l="l" t="t" r="r" b="b"/>
              <a:pathLst>
                <a:path w="290829" h="55245">
                  <a:moveTo>
                    <a:pt x="290626" y="0"/>
                  </a:moveTo>
                  <a:lnTo>
                    <a:pt x="277926" y="0"/>
                  </a:lnTo>
                  <a:lnTo>
                    <a:pt x="277926" y="12700"/>
                  </a:lnTo>
                  <a:lnTo>
                    <a:pt x="277926" y="42545"/>
                  </a:lnTo>
                  <a:lnTo>
                    <a:pt x="12700" y="42545"/>
                  </a:lnTo>
                  <a:lnTo>
                    <a:pt x="12700" y="12700"/>
                  </a:lnTo>
                  <a:lnTo>
                    <a:pt x="277926" y="12700"/>
                  </a:lnTo>
                  <a:lnTo>
                    <a:pt x="277926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55245"/>
                  </a:lnTo>
                  <a:lnTo>
                    <a:pt x="12700" y="55245"/>
                  </a:lnTo>
                  <a:lnTo>
                    <a:pt x="277926" y="55245"/>
                  </a:lnTo>
                  <a:lnTo>
                    <a:pt x="290626" y="55245"/>
                  </a:lnTo>
                  <a:lnTo>
                    <a:pt x="290626" y="0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6224" y="4643843"/>
              <a:ext cx="55880" cy="288925"/>
            </a:xfrm>
            <a:custGeom>
              <a:avLst/>
              <a:gdLst/>
              <a:ahLst/>
              <a:cxnLst/>
              <a:rect l="l" t="t" r="r" b="b"/>
              <a:pathLst>
                <a:path w="55879" h="288925">
                  <a:moveTo>
                    <a:pt x="0" y="0"/>
                  </a:moveTo>
                  <a:lnTo>
                    <a:pt x="0" y="288549"/>
                  </a:lnTo>
                  <a:lnTo>
                    <a:pt x="55651" y="288549"/>
                  </a:lnTo>
                  <a:lnTo>
                    <a:pt x="55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6219" y="4643856"/>
              <a:ext cx="55880" cy="288925"/>
            </a:xfrm>
            <a:custGeom>
              <a:avLst/>
              <a:gdLst/>
              <a:ahLst/>
              <a:cxnLst/>
              <a:rect l="l" t="t" r="r" b="b"/>
              <a:pathLst>
                <a:path w="55879" h="288925">
                  <a:moveTo>
                    <a:pt x="55651" y="0"/>
                  </a:moveTo>
                  <a:lnTo>
                    <a:pt x="42951" y="0"/>
                  </a:lnTo>
                  <a:lnTo>
                    <a:pt x="42951" y="12700"/>
                  </a:lnTo>
                  <a:lnTo>
                    <a:pt x="42951" y="275844"/>
                  </a:lnTo>
                  <a:lnTo>
                    <a:pt x="12700" y="275844"/>
                  </a:lnTo>
                  <a:lnTo>
                    <a:pt x="12700" y="12700"/>
                  </a:lnTo>
                  <a:lnTo>
                    <a:pt x="42951" y="12700"/>
                  </a:lnTo>
                  <a:lnTo>
                    <a:pt x="42951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844"/>
                  </a:lnTo>
                  <a:lnTo>
                    <a:pt x="0" y="288544"/>
                  </a:lnTo>
                  <a:lnTo>
                    <a:pt x="55651" y="288544"/>
                  </a:lnTo>
                  <a:lnTo>
                    <a:pt x="55651" y="275844"/>
                  </a:lnTo>
                  <a:lnTo>
                    <a:pt x="55651" y="12700"/>
                  </a:lnTo>
                  <a:lnTo>
                    <a:pt x="55651" y="0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8734" y="4453526"/>
              <a:ext cx="290830" cy="123189"/>
            </a:xfrm>
            <a:custGeom>
              <a:avLst/>
              <a:gdLst/>
              <a:ahLst/>
              <a:cxnLst/>
              <a:rect l="l" t="t" r="r" b="b"/>
              <a:pathLst>
                <a:path w="290829" h="123189">
                  <a:moveTo>
                    <a:pt x="145312" y="0"/>
                  </a:moveTo>
                  <a:lnTo>
                    <a:pt x="0" y="122787"/>
                  </a:lnTo>
                  <a:lnTo>
                    <a:pt x="290625" y="122787"/>
                  </a:lnTo>
                  <a:lnTo>
                    <a:pt x="145312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58734" y="4453526"/>
              <a:ext cx="290830" cy="123189"/>
            </a:xfrm>
            <a:custGeom>
              <a:avLst/>
              <a:gdLst/>
              <a:ahLst/>
              <a:cxnLst/>
              <a:rect l="l" t="t" r="r" b="b"/>
              <a:pathLst>
                <a:path w="290829" h="123189">
                  <a:moveTo>
                    <a:pt x="145312" y="0"/>
                  </a:moveTo>
                  <a:lnTo>
                    <a:pt x="0" y="122787"/>
                  </a:lnTo>
                  <a:lnTo>
                    <a:pt x="19677" y="122787"/>
                  </a:lnTo>
                  <a:lnTo>
                    <a:pt x="145312" y="16626"/>
                  </a:lnTo>
                  <a:lnTo>
                    <a:pt x="137115" y="9700"/>
                  </a:lnTo>
                  <a:lnTo>
                    <a:pt x="145312" y="0"/>
                  </a:lnTo>
                  <a:close/>
                </a:path>
                <a:path w="290829" h="123189">
                  <a:moveTo>
                    <a:pt x="255918" y="110087"/>
                  </a:moveTo>
                  <a:lnTo>
                    <a:pt x="34706" y="110087"/>
                  </a:lnTo>
                  <a:lnTo>
                    <a:pt x="19677" y="122787"/>
                  </a:lnTo>
                  <a:lnTo>
                    <a:pt x="270948" y="122787"/>
                  </a:lnTo>
                  <a:lnTo>
                    <a:pt x="255918" y="110087"/>
                  </a:lnTo>
                  <a:close/>
                </a:path>
                <a:path w="290829" h="123189">
                  <a:moveTo>
                    <a:pt x="145312" y="0"/>
                  </a:moveTo>
                  <a:lnTo>
                    <a:pt x="153509" y="9700"/>
                  </a:lnTo>
                  <a:lnTo>
                    <a:pt x="145312" y="16626"/>
                  </a:lnTo>
                  <a:lnTo>
                    <a:pt x="270948" y="122787"/>
                  </a:lnTo>
                  <a:lnTo>
                    <a:pt x="290625" y="122787"/>
                  </a:lnTo>
                  <a:lnTo>
                    <a:pt x="145312" y="0"/>
                  </a:lnTo>
                  <a:close/>
                </a:path>
                <a:path w="290829" h="123189">
                  <a:moveTo>
                    <a:pt x="145312" y="0"/>
                  </a:moveTo>
                  <a:lnTo>
                    <a:pt x="137115" y="9700"/>
                  </a:lnTo>
                  <a:lnTo>
                    <a:pt x="145312" y="16626"/>
                  </a:lnTo>
                  <a:lnTo>
                    <a:pt x="153509" y="9700"/>
                  </a:lnTo>
                  <a:lnTo>
                    <a:pt x="145312" y="0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687042" y="4244326"/>
            <a:ext cx="866140" cy="866140"/>
          </a:xfrm>
          <a:custGeom>
            <a:avLst/>
            <a:gdLst/>
            <a:ahLst/>
            <a:cxnLst/>
            <a:rect l="l" t="t" r="r" b="b"/>
            <a:pathLst>
              <a:path w="866139" h="866139">
                <a:moveTo>
                  <a:pt x="581253" y="340436"/>
                </a:moveTo>
                <a:lnTo>
                  <a:pt x="568553" y="340436"/>
                </a:lnTo>
                <a:lnTo>
                  <a:pt x="303326" y="340436"/>
                </a:lnTo>
                <a:lnTo>
                  <a:pt x="290626" y="340436"/>
                </a:lnTo>
                <a:lnTo>
                  <a:pt x="290626" y="396087"/>
                </a:lnTo>
                <a:lnTo>
                  <a:pt x="303326" y="396087"/>
                </a:lnTo>
                <a:lnTo>
                  <a:pt x="408114" y="396087"/>
                </a:lnTo>
                <a:lnTo>
                  <a:pt x="408114" y="408787"/>
                </a:lnTo>
                <a:lnTo>
                  <a:pt x="408114" y="674014"/>
                </a:lnTo>
                <a:lnTo>
                  <a:pt x="408114" y="686714"/>
                </a:lnTo>
                <a:lnTo>
                  <a:pt x="463765" y="686714"/>
                </a:lnTo>
                <a:lnTo>
                  <a:pt x="463765" y="674014"/>
                </a:lnTo>
                <a:lnTo>
                  <a:pt x="463765" y="408787"/>
                </a:lnTo>
                <a:lnTo>
                  <a:pt x="463765" y="396087"/>
                </a:lnTo>
                <a:lnTo>
                  <a:pt x="568553" y="396087"/>
                </a:lnTo>
                <a:lnTo>
                  <a:pt x="581253" y="396087"/>
                </a:lnTo>
                <a:lnTo>
                  <a:pt x="581253" y="340436"/>
                </a:lnTo>
                <a:close/>
              </a:path>
              <a:path w="866139" h="866139">
                <a:moveTo>
                  <a:pt x="581253" y="328066"/>
                </a:moveTo>
                <a:lnTo>
                  <a:pt x="435940" y="204393"/>
                </a:lnTo>
                <a:lnTo>
                  <a:pt x="290626" y="328066"/>
                </a:lnTo>
                <a:lnTo>
                  <a:pt x="310222" y="328066"/>
                </a:lnTo>
                <a:lnTo>
                  <a:pt x="561657" y="328066"/>
                </a:lnTo>
                <a:lnTo>
                  <a:pt x="581253" y="328066"/>
                </a:lnTo>
                <a:close/>
              </a:path>
              <a:path w="866139" h="866139">
                <a:moveTo>
                  <a:pt x="822413" y="429755"/>
                </a:moveTo>
                <a:lnTo>
                  <a:pt x="819518" y="383120"/>
                </a:lnTo>
                <a:lnTo>
                  <a:pt x="819404" y="381279"/>
                </a:lnTo>
                <a:lnTo>
                  <a:pt x="810615" y="334594"/>
                </a:lnTo>
                <a:lnTo>
                  <a:pt x="796404" y="290080"/>
                </a:lnTo>
                <a:lnTo>
                  <a:pt x="777138" y="248081"/>
                </a:lnTo>
                <a:lnTo>
                  <a:pt x="753173" y="208953"/>
                </a:lnTo>
                <a:lnTo>
                  <a:pt x="724877" y="173088"/>
                </a:lnTo>
                <a:lnTo>
                  <a:pt x="695413" y="143624"/>
                </a:lnTo>
                <a:lnTo>
                  <a:pt x="695413" y="429755"/>
                </a:lnTo>
                <a:lnTo>
                  <a:pt x="691235" y="476402"/>
                </a:lnTo>
                <a:lnTo>
                  <a:pt x="679183" y="520293"/>
                </a:lnTo>
                <a:lnTo>
                  <a:pt x="659993" y="560717"/>
                </a:lnTo>
                <a:lnTo>
                  <a:pt x="634390" y="596925"/>
                </a:lnTo>
                <a:lnTo>
                  <a:pt x="603123" y="628205"/>
                </a:lnTo>
                <a:lnTo>
                  <a:pt x="566902" y="653796"/>
                </a:lnTo>
                <a:lnTo>
                  <a:pt x="526478" y="672998"/>
                </a:lnTo>
                <a:lnTo>
                  <a:pt x="482587" y="685050"/>
                </a:lnTo>
                <a:lnTo>
                  <a:pt x="435940" y="689229"/>
                </a:lnTo>
                <a:lnTo>
                  <a:pt x="389305" y="685050"/>
                </a:lnTo>
                <a:lnTo>
                  <a:pt x="345401" y="672998"/>
                </a:lnTo>
                <a:lnTo>
                  <a:pt x="304990" y="653796"/>
                </a:lnTo>
                <a:lnTo>
                  <a:pt x="268770" y="628205"/>
                </a:lnTo>
                <a:lnTo>
                  <a:pt x="237502" y="596925"/>
                </a:lnTo>
                <a:lnTo>
                  <a:pt x="211899" y="560717"/>
                </a:lnTo>
                <a:lnTo>
                  <a:pt x="192709" y="520293"/>
                </a:lnTo>
                <a:lnTo>
                  <a:pt x="180657" y="476402"/>
                </a:lnTo>
                <a:lnTo>
                  <a:pt x="176479" y="429755"/>
                </a:lnTo>
                <a:lnTo>
                  <a:pt x="180657" y="383120"/>
                </a:lnTo>
                <a:lnTo>
                  <a:pt x="192709" y="339217"/>
                </a:lnTo>
                <a:lnTo>
                  <a:pt x="211899" y="298792"/>
                </a:lnTo>
                <a:lnTo>
                  <a:pt x="237502" y="262585"/>
                </a:lnTo>
                <a:lnTo>
                  <a:pt x="268770" y="231305"/>
                </a:lnTo>
                <a:lnTo>
                  <a:pt x="304990" y="205714"/>
                </a:lnTo>
                <a:lnTo>
                  <a:pt x="345401" y="186524"/>
                </a:lnTo>
                <a:lnTo>
                  <a:pt x="389305" y="174472"/>
                </a:lnTo>
                <a:lnTo>
                  <a:pt x="435940" y="170281"/>
                </a:lnTo>
                <a:lnTo>
                  <a:pt x="482587" y="174472"/>
                </a:lnTo>
                <a:lnTo>
                  <a:pt x="526478" y="186524"/>
                </a:lnTo>
                <a:lnTo>
                  <a:pt x="566902" y="205714"/>
                </a:lnTo>
                <a:lnTo>
                  <a:pt x="603123" y="231305"/>
                </a:lnTo>
                <a:lnTo>
                  <a:pt x="634390" y="262585"/>
                </a:lnTo>
                <a:lnTo>
                  <a:pt x="659993" y="298792"/>
                </a:lnTo>
                <a:lnTo>
                  <a:pt x="679183" y="339217"/>
                </a:lnTo>
                <a:lnTo>
                  <a:pt x="691235" y="383120"/>
                </a:lnTo>
                <a:lnTo>
                  <a:pt x="695413" y="429755"/>
                </a:lnTo>
                <a:lnTo>
                  <a:pt x="695413" y="143624"/>
                </a:lnTo>
                <a:lnTo>
                  <a:pt x="656742" y="112534"/>
                </a:lnTo>
                <a:lnTo>
                  <a:pt x="617626" y="88569"/>
                </a:lnTo>
                <a:lnTo>
                  <a:pt x="575627" y="69303"/>
                </a:lnTo>
                <a:lnTo>
                  <a:pt x="531101" y="55092"/>
                </a:lnTo>
                <a:lnTo>
                  <a:pt x="484428" y="46304"/>
                </a:lnTo>
                <a:lnTo>
                  <a:pt x="435940" y="43281"/>
                </a:lnTo>
                <a:lnTo>
                  <a:pt x="387464" y="46304"/>
                </a:lnTo>
                <a:lnTo>
                  <a:pt x="340791" y="55092"/>
                </a:lnTo>
                <a:lnTo>
                  <a:pt x="296265" y="69303"/>
                </a:lnTo>
                <a:lnTo>
                  <a:pt x="254266" y="88569"/>
                </a:lnTo>
                <a:lnTo>
                  <a:pt x="215150" y="112534"/>
                </a:lnTo>
                <a:lnTo>
                  <a:pt x="179273" y="140817"/>
                </a:lnTo>
                <a:lnTo>
                  <a:pt x="147015" y="173088"/>
                </a:lnTo>
                <a:lnTo>
                  <a:pt x="118719" y="208953"/>
                </a:lnTo>
                <a:lnTo>
                  <a:pt x="94754" y="248081"/>
                </a:lnTo>
                <a:lnTo>
                  <a:pt x="75488" y="290080"/>
                </a:lnTo>
                <a:lnTo>
                  <a:pt x="61277" y="334594"/>
                </a:lnTo>
                <a:lnTo>
                  <a:pt x="52489" y="381279"/>
                </a:lnTo>
                <a:lnTo>
                  <a:pt x="49479" y="429755"/>
                </a:lnTo>
                <a:lnTo>
                  <a:pt x="52374" y="476402"/>
                </a:lnTo>
                <a:lnTo>
                  <a:pt x="61277" y="524916"/>
                </a:lnTo>
                <a:lnTo>
                  <a:pt x="75488" y="569442"/>
                </a:lnTo>
                <a:lnTo>
                  <a:pt x="94754" y="611441"/>
                </a:lnTo>
                <a:lnTo>
                  <a:pt x="118719" y="650557"/>
                </a:lnTo>
                <a:lnTo>
                  <a:pt x="147015" y="686422"/>
                </a:lnTo>
                <a:lnTo>
                  <a:pt x="179273" y="718693"/>
                </a:lnTo>
                <a:lnTo>
                  <a:pt x="215150" y="746988"/>
                </a:lnTo>
                <a:lnTo>
                  <a:pt x="254266" y="770940"/>
                </a:lnTo>
                <a:lnTo>
                  <a:pt x="296265" y="790219"/>
                </a:lnTo>
                <a:lnTo>
                  <a:pt x="340791" y="804418"/>
                </a:lnTo>
                <a:lnTo>
                  <a:pt x="387464" y="813219"/>
                </a:lnTo>
                <a:lnTo>
                  <a:pt x="435940" y="816229"/>
                </a:lnTo>
                <a:lnTo>
                  <a:pt x="484428" y="813219"/>
                </a:lnTo>
                <a:lnTo>
                  <a:pt x="531101" y="804418"/>
                </a:lnTo>
                <a:lnTo>
                  <a:pt x="575627" y="790219"/>
                </a:lnTo>
                <a:lnTo>
                  <a:pt x="617626" y="770940"/>
                </a:lnTo>
                <a:lnTo>
                  <a:pt x="656742" y="746988"/>
                </a:lnTo>
                <a:lnTo>
                  <a:pt x="692619" y="718693"/>
                </a:lnTo>
                <a:lnTo>
                  <a:pt x="724877" y="686422"/>
                </a:lnTo>
                <a:lnTo>
                  <a:pt x="753173" y="650557"/>
                </a:lnTo>
                <a:lnTo>
                  <a:pt x="777138" y="611441"/>
                </a:lnTo>
                <a:lnTo>
                  <a:pt x="796404" y="569442"/>
                </a:lnTo>
                <a:lnTo>
                  <a:pt x="810615" y="524916"/>
                </a:lnTo>
                <a:lnTo>
                  <a:pt x="819404" y="478231"/>
                </a:lnTo>
                <a:lnTo>
                  <a:pt x="822413" y="429755"/>
                </a:lnTo>
                <a:close/>
              </a:path>
              <a:path w="866139" h="866139">
                <a:moveTo>
                  <a:pt x="865695" y="432854"/>
                </a:moveTo>
                <a:lnTo>
                  <a:pt x="863155" y="385686"/>
                </a:lnTo>
                <a:lnTo>
                  <a:pt x="855713" y="339991"/>
                </a:lnTo>
                <a:lnTo>
                  <a:pt x="843635" y="296037"/>
                </a:lnTo>
                <a:lnTo>
                  <a:pt x="840295" y="287528"/>
                </a:lnTo>
                <a:lnTo>
                  <a:pt x="840295" y="432854"/>
                </a:lnTo>
                <a:lnTo>
                  <a:pt x="837577" y="480009"/>
                </a:lnTo>
                <a:lnTo>
                  <a:pt x="829640" y="525703"/>
                </a:lnTo>
                <a:lnTo>
                  <a:pt x="816546" y="570268"/>
                </a:lnTo>
                <a:lnTo>
                  <a:pt x="798880" y="612038"/>
                </a:lnTo>
                <a:lnTo>
                  <a:pt x="776833" y="651319"/>
                </a:lnTo>
                <a:lnTo>
                  <a:pt x="750785" y="687692"/>
                </a:lnTo>
                <a:lnTo>
                  <a:pt x="720966" y="720953"/>
                </a:lnTo>
                <a:lnTo>
                  <a:pt x="687692" y="750785"/>
                </a:lnTo>
                <a:lnTo>
                  <a:pt x="651281" y="776859"/>
                </a:lnTo>
                <a:lnTo>
                  <a:pt x="612038" y="798880"/>
                </a:lnTo>
                <a:lnTo>
                  <a:pt x="570268" y="816546"/>
                </a:lnTo>
                <a:lnTo>
                  <a:pt x="526275" y="829538"/>
                </a:lnTo>
                <a:lnTo>
                  <a:pt x="480364" y="837552"/>
                </a:lnTo>
                <a:lnTo>
                  <a:pt x="432854" y="840295"/>
                </a:lnTo>
                <a:lnTo>
                  <a:pt x="385330" y="837552"/>
                </a:lnTo>
                <a:lnTo>
                  <a:pt x="339432" y="829538"/>
                </a:lnTo>
                <a:lnTo>
                  <a:pt x="295440" y="816546"/>
                </a:lnTo>
                <a:lnTo>
                  <a:pt x="253669" y="798880"/>
                </a:lnTo>
                <a:lnTo>
                  <a:pt x="214426" y="776859"/>
                </a:lnTo>
                <a:lnTo>
                  <a:pt x="178015" y="750785"/>
                </a:lnTo>
                <a:lnTo>
                  <a:pt x="144741" y="720953"/>
                </a:lnTo>
                <a:lnTo>
                  <a:pt x="114922" y="687692"/>
                </a:lnTo>
                <a:lnTo>
                  <a:pt x="88874" y="651319"/>
                </a:lnTo>
                <a:lnTo>
                  <a:pt x="66814" y="612038"/>
                </a:lnTo>
                <a:lnTo>
                  <a:pt x="49161" y="570268"/>
                </a:lnTo>
                <a:lnTo>
                  <a:pt x="36169" y="526275"/>
                </a:lnTo>
                <a:lnTo>
                  <a:pt x="28143" y="480364"/>
                </a:lnTo>
                <a:lnTo>
                  <a:pt x="25400" y="432854"/>
                </a:lnTo>
                <a:lnTo>
                  <a:pt x="28130" y="385686"/>
                </a:lnTo>
                <a:lnTo>
                  <a:pt x="28143" y="385330"/>
                </a:lnTo>
                <a:lnTo>
                  <a:pt x="36068" y="339991"/>
                </a:lnTo>
                <a:lnTo>
                  <a:pt x="49161" y="295440"/>
                </a:lnTo>
                <a:lnTo>
                  <a:pt x="66814" y="253669"/>
                </a:lnTo>
                <a:lnTo>
                  <a:pt x="88836" y="214426"/>
                </a:lnTo>
                <a:lnTo>
                  <a:pt x="114922" y="178015"/>
                </a:lnTo>
                <a:lnTo>
                  <a:pt x="144741" y="144741"/>
                </a:lnTo>
                <a:lnTo>
                  <a:pt x="178015" y="114909"/>
                </a:lnTo>
                <a:lnTo>
                  <a:pt x="214426" y="88836"/>
                </a:lnTo>
                <a:lnTo>
                  <a:pt x="253669" y="66814"/>
                </a:lnTo>
                <a:lnTo>
                  <a:pt x="295440" y="49161"/>
                </a:lnTo>
                <a:lnTo>
                  <a:pt x="339432" y="36169"/>
                </a:lnTo>
                <a:lnTo>
                  <a:pt x="385330" y="28143"/>
                </a:lnTo>
                <a:lnTo>
                  <a:pt x="432854" y="25400"/>
                </a:lnTo>
                <a:lnTo>
                  <a:pt x="480364" y="28143"/>
                </a:lnTo>
                <a:lnTo>
                  <a:pt x="526275" y="36169"/>
                </a:lnTo>
                <a:lnTo>
                  <a:pt x="570268" y="49161"/>
                </a:lnTo>
                <a:lnTo>
                  <a:pt x="612038" y="66814"/>
                </a:lnTo>
                <a:lnTo>
                  <a:pt x="651281" y="88836"/>
                </a:lnTo>
                <a:lnTo>
                  <a:pt x="687692" y="114909"/>
                </a:lnTo>
                <a:lnTo>
                  <a:pt x="720966" y="144741"/>
                </a:lnTo>
                <a:lnTo>
                  <a:pt x="750785" y="178015"/>
                </a:lnTo>
                <a:lnTo>
                  <a:pt x="776859" y="214426"/>
                </a:lnTo>
                <a:lnTo>
                  <a:pt x="798880" y="253669"/>
                </a:lnTo>
                <a:lnTo>
                  <a:pt x="816546" y="295440"/>
                </a:lnTo>
                <a:lnTo>
                  <a:pt x="829538" y="339420"/>
                </a:lnTo>
                <a:lnTo>
                  <a:pt x="837552" y="385330"/>
                </a:lnTo>
                <a:lnTo>
                  <a:pt x="840295" y="432854"/>
                </a:lnTo>
                <a:lnTo>
                  <a:pt x="840295" y="287528"/>
                </a:lnTo>
                <a:lnTo>
                  <a:pt x="806627" y="214426"/>
                </a:lnTo>
                <a:lnTo>
                  <a:pt x="782180" y="177215"/>
                </a:lnTo>
                <a:lnTo>
                  <a:pt x="754189" y="142836"/>
                </a:lnTo>
                <a:lnTo>
                  <a:pt x="722858" y="111518"/>
                </a:lnTo>
                <a:lnTo>
                  <a:pt x="688492" y="83515"/>
                </a:lnTo>
                <a:lnTo>
                  <a:pt x="651319" y="59093"/>
                </a:lnTo>
                <a:lnTo>
                  <a:pt x="611619" y="38531"/>
                </a:lnTo>
                <a:lnTo>
                  <a:pt x="569671" y="22072"/>
                </a:lnTo>
                <a:lnTo>
                  <a:pt x="525703" y="9982"/>
                </a:lnTo>
                <a:lnTo>
                  <a:pt x="480021" y="2540"/>
                </a:lnTo>
                <a:lnTo>
                  <a:pt x="432854" y="0"/>
                </a:lnTo>
                <a:lnTo>
                  <a:pt x="385686" y="2540"/>
                </a:lnTo>
                <a:lnTo>
                  <a:pt x="339991" y="9982"/>
                </a:lnTo>
                <a:lnTo>
                  <a:pt x="296037" y="22072"/>
                </a:lnTo>
                <a:lnTo>
                  <a:pt x="254076" y="38531"/>
                </a:lnTo>
                <a:lnTo>
                  <a:pt x="214388" y="59093"/>
                </a:lnTo>
                <a:lnTo>
                  <a:pt x="177215" y="83515"/>
                </a:lnTo>
                <a:lnTo>
                  <a:pt x="142836" y="111518"/>
                </a:lnTo>
                <a:lnTo>
                  <a:pt x="111518" y="142836"/>
                </a:lnTo>
                <a:lnTo>
                  <a:pt x="83515" y="177215"/>
                </a:lnTo>
                <a:lnTo>
                  <a:pt x="59080" y="214426"/>
                </a:lnTo>
                <a:lnTo>
                  <a:pt x="38531" y="254076"/>
                </a:lnTo>
                <a:lnTo>
                  <a:pt x="22072" y="296037"/>
                </a:lnTo>
                <a:lnTo>
                  <a:pt x="9994" y="339991"/>
                </a:lnTo>
                <a:lnTo>
                  <a:pt x="2603" y="385330"/>
                </a:lnTo>
                <a:lnTo>
                  <a:pt x="2540" y="385686"/>
                </a:lnTo>
                <a:lnTo>
                  <a:pt x="0" y="432854"/>
                </a:lnTo>
                <a:lnTo>
                  <a:pt x="2540" y="480009"/>
                </a:lnTo>
                <a:lnTo>
                  <a:pt x="9994" y="525703"/>
                </a:lnTo>
                <a:lnTo>
                  <a:pt x="22072" y="569658"/>
                </a:lnTo>
                <a:lnTo>
                  <a:pt x="38531" y="611619"/>
                </a:lnTo>
                <a:lnTo>
                  <a:pt x="59105" y="651319"/>
                </a:lnTo>
                <a:lnTo>
                  <a:pt x="83515" y="688479"/>
                </a:lnTo>
                <a:lnTo>
                  <a:pt x="111518" y="722858"/>
                </a:lnTo>
                <a:lnTo>
                  <a:pt x="142836" y="754176"/>
                </a:lnTo>
                <a:lnTo>
                  <a:pt x="177215" y="782180"/>
                </a:lnTo>
                <a:lnTo>
                  <a:pt x="214388" y="806602"/>
                </a:lnTo>
                <a:lnTo>
                  <a:pt x="254076" y="827176"/>
                </a:lnTo>
                <a:lnTo>
                  <a:pt x="296037" y="843622"/>
                </a:lnTo>
                <a:lnTo>
                  <a:pt x="339991" y="855713"/>
                </a:lnTo>
                <a:lnTo>
                  <a:pt x="385686" y="863155"/>
                </a:lnTo>
                <a:lnTo>
                  <a:pt x="432854" y="865695"/>
                </a:lnTo>
                <a:lnTo>
                  <a:pt x="480021" y="863155"/>
                </a:lnTo>
                <a:lnTo>
                  <a:pt x="525703" y="855713"/>
                </a:lnTo>
                <a:lnTo>
                  <a:pt x="569671" y="843622"/>
                </a:lnTo>
                <a:lnTo>
                  <a:pt x="611619" y="827176"/>
                </a:lnTo>
                <a:lnTo>
                  <a:pt x="651319" y="806602"/>
                </a:lnTo>
                <a:lnTo>
                  <a:pt x="688492" y="782180"/>
                </a:lnTo>
                <a:lnTo>
                  <a:pt x="722858" y="754176"/>
                </a:lnTo>
                <a:lnTo>
                  <a:pt x="754189" y="722858"/>
                </a:lnTo>
                <a:lnTo>
                  <a:pt x="782180" y="688479"/>
                </a:lnTo>
                <a:lnTo>
                  <a:pt x="806602" y="651319"/>
                </a:lnTo>
                <a:lnTo>
                  <a:pt x="827176" y="611619"/>
                </a:lnTo>
                <a:lnTo>
                  <a:pt x="843635" y="569658"/>
                </a:lnTo>
                <a:lnTo>
                  <a:pt x="855713" y="525703"/>
                </a:lnTo>
                <a:lnTo>
                  <a:pt x="863104" y="480364"/>
                </a:lnTo>
                <a:lnTo>
                  <a:pt x="863155" y="480009"/>
                </a:lnTo>
                <a:lnTo>
                  <a:pt x="865695" y="432854"/>
                </a:lnTo>
                <a:close/>
              </a:path>
            </a:pathLst>
          </a:custGeom>
          <a:solidFill>
            <a:srgbClr val="003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2602" y="4102100"/>
            <a:ext cx="1036319" cy="1097280"/>
          </a:xfrm>
          <a:custGeom>
            <a:avLst/>
            <a:gdLst/>
            <a:ahLst/>
            <a:cxnLst/>
            <a:rect l="l" t="t" r="r" b="b"/>
            <a:pathLst>
              <a:path w="1036319" h="1097279">
                <a:moveTo>
                  <a:pt x="9238" y="1097014"/>
                </a:moveTo>
                <a:lnTo>
                  <a:pt x="1035703" y="8713"/>
                </a:lnTo>
                <a:lnTo>
                  <a:pt x="1026464" y="0"/>
                </a:lnTo>
                <a:lnTo>
                  <a:pt x="0" y="1088300"/>
                </a:lnTo>
                <a:lnTo>
                  <a:pt x="9238" y="1097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16100" y="5638800"/>
            <a:ext cx="1036319" cy="1097280"/>
          </a:xfrm>
          <a:custGeom>
            <a:avLst/>
            <a:gdLst/>
            <a:ahLst/>
            <a:cxnLst/>
            <a:rect l="l" t="t" r="r" b="b"/>
            <a:pathLst>
              <a:path w="1036319" h="1097279">
                <a:moveTo>
                  <a:pt x="9238" y="1097014"/>
                </a:moveTo>
                <a:lnTo>
                  <a:pt x="1035703" y="8713"/>
                </a:lnTo>
                <a:lnTo>
                  <a:pt x="1026464" y="0"/>
                </a:lnTo>
                <a:lnTo>
                  <a:pt x="0" y="1088300"/>
                </a:lnTo>
                <a:lnTo>
                  <a:pt x="9238" y="1097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000" y="5613400"/>
            <a:ext cx="1036319" cy="1097280"/>
          </a:xfrm>
          <a:custGeom>
            <a:avLst/>
            <a:gdLst/>
            <a:ahLst/>
            <a:cxnLst/>
            <a:rect l="l" t="t" r="r" b="b"/>
            <a:pathLst>
              <a:path w="1036319" h="1097279">
                <a:moveTo>
                  <a:pt x="9238" y="1097014"/>
                </a:moveTo>
                <a:lnTo>
                  <a:pt x="1035703" y="8713"/>
                </a:lnTo>
                <a:lnTo>
                  <a:pt x="1026464" y="0"/>
                </a:lnTo>
                <a:lnTo>
                  <a:pt x="0" y="1088300"/>
                </a:lnTo>
                <a:lnTo>
                  <a:pt x="9238" y="1097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1936" y="4207550"/>
            <a:ext cx="1036319" cy="1097280"/>
          </a:xfrm>
          <a:custGeom>
            <a:avLst/>
            <a:gdLst/>
            <a:ahLst/>
            <a:cxnLst/>
            <a:rect l="l" t="t" r="r" b="b"/>
            <a:pathLst>
              <a:path w="1036319" h="1097279">
                <a:moveTo>
                  <a:pt x="9238" y="1097014"/>
                </a:moveTo>
                <a:lnTo>
                  <a:pt x="1035703" y="8713"/>
                </a:lnTo>
                <a:lnTo>
                  <a:pt x="1026464" y="0"/>
                </a:lnTo>
                <a:lnTo>
                  <a:pt x="0" y="1088300"/>
                </a:lnTo>
                <a:lnTo>
                  <a:pt x="9238" y="1097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0500" y="4241800"/>
            <a:ext cx="1036319" cy="1097280"/>
          </a:xfrm>
          <a:custGeom>
            <a:avLst/>
            <a:gdLst/>
            <a:ahLst/>
            <a:cxnLst/>
            <a:rect l="l" t="t" r="r" b="b"/>
            <a:pathLst>
              <a:path w="1036320" h="1097279">
                <a:moveTo>
                  <a:pt x="9238" y="1097014"/>
                </a:moveTo>
                <a:lnTo>
                  <a:pt x="1035703" y="8713"/>
                </a:lnTo>
                <a:lnTo>
                  <a:pt x="1026464" y="0"/>
                </a:lnTo>
                <a:lnTo>
                  <a:pt x="0" y="1088300"/>
                </a:lnTo>
                <a:lnTo>
                  <a:pt x="9238" y="1097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22700" y="4178300"/>
            <a:ext cx="1036319" cy="1097280"/>
          </a:xfrm>
          <a:custGeom>
            <a:avLst/>
            <a:gdLst/>
            <a:ahLst/>
            <a:cxnLst/>
            <a:rect l="l" t="t" r="r" b="b"/>
            <a:pathLst>
              <a:path w="1036320" h="1097279">
                <a:moveTo>
                  <a:pt x="9238" y="1097014"/>
                </a:moveTo>
                <a:lnTo>
                  <a:pt x="1035703" y="8713"/>
                </a:lnTo>
                <a:lnTo>
                  <a:pt x="1026464" y="0"/>
                </a:lnTo>
                <a:lnTo>
                  <a:pt x="0" y="1088300"/>
                </a:lnTo>
                <a:lnTo>
                  <a:pt x="9238" y="1097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44501" y="5702300"/>
            <a:ext cx="889000" cy="889000"/>
            <a:chOff x="444501" y="5702300"/>
            <a:chExt cx="889000" cy="889000"/>
          </a:xfrm>
        </p:grpSpPr>
        <p:sp>
          <p:nvSpPr>
            <p:cNvPr id="23" name="object 23"/>
            <p:cNvSpPr/>
            <p:nvPr/>
          </p:nvSpPr>
          <p:spPr>
            <a:xfrm>
              <a:off x="728980" y="5958344"/>
              <a:ext cx="300990" cy="370840"/>
            </a:xfrm>
            <a:custGeom>
              <a:avLst/>
              <a:gdLst/>
              <a:ahLst/>
              <a:cxnLst/>
              <a:rect l="l" t="t" r="r" b="b"/>
              <a:pathLst>
                <a:path w="300990" h="370839">
                  <a:moveTo>
                    <a:pt x="300659" y="69443"/>
                  </a:moveTo>
                  <a:lnTo>
                    <a:pt x="295198" y="42418"/>
                  </a:lnTo>
                  <a:lnTo>
                    <a:pt x="280314" y="20332"/>
                  </a:lnTo>
                  <a:lnTo>
                    <a:pt x="258241" y="5448"/>
                  </a:lnTo>
                  <a:lnTo>
                    <a:pt x="231203" y="0"/>
                  </a:lnTo>
                  <a:lnTo>
                    <a:pt x="73926" y="0"/>
                  </a:lnTo>
                  <a:lnTo>
                    <a:pt x="0" y="0"/>
                  </a:lnTo>
                  <a:lnTo>
                    <a:pt x="0" y="69443"/>
                  </a:lnTo>
                  <a:lnTo>
                    <a:pt x="0" y="370420"/>
                  </a:lnTo>
                  <a:lnTo>
                    <a:pt x="73926" y="370420"/>
                  </a:lnTo>
                  <a:lnTo>
                    <a:pt x="73926" y="69443"/>
                  </a:lnTo>
                  <a:lnTo>
                    <a:pt x="300659" y="69443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231" y="5958338"/>
              <a:ext cx="245232" cy="23151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4500" y="5702299"/>
              <a:ext cx="889000" cy="889000"/>
            </a:xfrm>
            <a:custGeom>
              <a:avLst/>
              <a:gdLst/>
              <a:ahLst/>
              <a:cxnLst/>
              <a:rect l="l" t="t" r="r" b="b"/>
              <a:pathLst>
                <a:path w="889000" h="889000">
                  <a:moveTo>
                    <a:pt x="762000" y="444500"/>
                  </a:moveTo>
                  <a:lnTo>
                    <a:pt x="758558" y="397586"/>
                  </a:lnTo>
                  <a:lnTo>
                    <a:pt x="748550" y="352806"/>
                  </a:lnTo>
                  <a:lnTo>
                    <a:pt x="748093" y="351612"/>
                  </a:lnTo>
                  <a:lnTo>
                    <a:pt x="748093" y="444500"/>
                  </a:lnTo>
                  <a:lnTo>
                    <a:pt x="744118" y="493750"/>
                  </a:lnTo>
                  <a:lnTo>
                    <a:pt x="732624" y="540473"/>
                  </a:lnTo>
                  <a:lnTo>
                    <a:pt x="714209" y="584022"/>
                  </a:lnTo>
                  <a:lnTo>
                    <a:pt x="689521" y="623811"/>
                  </a:lnTo>
                  <a:lnTo>
                    <a:pt x="659180" y="659180"/>
                  </a:lnTo>
                  <a:lnTo>
                    <a:pt x="623798" y="689533"/>
                  </a:lnTo>
                  <a:lnTo>
                    <a:pt x="584022" y="714222"/>
                  </a:lnTo>
                  <a:lnTo>
                    <a:pt x="540461" y="732624"/>
                  </a:lnTo>
                  <a:lnTo>
                    <a:pt x="493737" y="744131"/>
                  </a:lnTo>
                  <a:lnTo>
                    <a:pt x="444500" y="748106"/>
                  </a:lnTo>
                  <a:lnTo>
                    <a:pt x="395249" y="744131"/>
                  </a:lnTo>
                  <a:lnTo>
                    <a:pt x="348538" y="732624"/>
                  </a:lnTo>
                  <a:lnTo>
                    <a:pt x="304977" y="714222"/>
                  </a:lnTo>
                  <a:lnTo>
                    <a:pt x="265188" y="689533"/>
                  </a:lnTo>
                  <a:lnTo>
                    <a:pt x="229819" y="659180"/>
                  </a:lnTo>
                  <a:lnTo>
                    <a:pt x="199478" y="623811"/>
                  </a:lnTo>
                  <a:lnTo>
                    <a:pt x="174777" y="584022"/>
                  </a:lnTo>
                  <a:lnTo>
                    <a:pt x="156375" y="540473"/>
                  </a:lnTo>
                  <a:lnTo>
                    <a:pt x="144868" y="493750"/>
                  </a:lnTo>
                  <a:lnTo>
                    <a:pt x="140893" y="444500"/>
                  </a:lnTo>
                  <a:lnTo>
                    <a:pt x="144868" y="395262"/>
                  </a:lnTo>
                  <a:lnTo>
                    <a:pt x="156375" y="348538"/>
                  </a:lnTo>
                  <a:lnTo>
                    <a:pt x="174777" y="304990"/>
                  </a:lnTo>
                  <a:lnTo>
                    <a:pt x="199478" y="265201"/>
                  </a:lnTo>
                  <a:lnTo>
                    <a:pt x="229819" y="229831"/>
                  </a:lnTo>
                  <a:lnTo>
                    <a:pt x="265188" y="199478"/>
                  </a:lnTo>
                  <a:lnTo>
                    <a:pt x="304977" y="174790"/>
                  </a:lnTo>
                  <a:lnTo>
                    <a:pt x="348538" y="156387"/>
                  </a:lnTo>
                  <a:lnTo>
                    <a:pt x="395249" y="144881"/>
                  </a:lnTo>
                  <a:lnTo>
                    <a:pt x="444500" y="140906"/>
                  </a:lnTo>
                  <a:lnTo>
                    <a:pt x="493737" y="144881"/>
                  </a:lnTo>
                  <a:lnTo>
                    <a:pt x="540461" y="156387"/>
                  </a:lnTo>
                  <a:lnTo>
                    <a:pt x="584022" y="174790"/>
                  </a:lnTo>
                  <a:lnTo>
                    <a:pt x="623798" y="199478"/>
                  </a:lnTo>
                  <a:lnTo>
                    <a:pt x="659180" y="229831"/>
                  </a:lnTo>
                  <a:lnTo>
                    <a:pt x="689521" y="265201"/>
                  </a:lnTo>
                  <a:lnTo>
                    <a:pt x="714209" y="304990"/>
                  </a:lnTo>
                  <a:lnTo>
                    <a:pt x="732624" y="348538"/>
                  </a:lnTo>
                  <a:lnTo>
                    <a:pt x="744118" y="395262"/>
                  </a:lnTo>
                  <a:lnTo>
                    <a:pt x="748093" y="444500"/>
                  </a:lnTo>
                  <a:lnTo>
                    <a:pt x="748093" y="351612"/>
                  </a:lnTo>
                  <a:lnTo>
                    <a:pt x="732485" y="310654"/>
                  </a:lnTo>
                  <a:lnTo>
                    <a:pt x="710844" y="271627"/>
                  </a:lnTo>
                  <a:lnTo>
                    <a:pt x="684123" y="236207"/>
                  </a:lnTo>
                  <a:lnTo>
                    <a:pt x="652805" y="204889"/>
                  </a:lnTo>
                  <a:lnTo>
                    <a:pt x="617385" y="178155"/>
                  </a:lnTo>
                  <a:lnTo>
                    <a:pt x="578345" y="156514"/>
                  </a:lnTo>
                  <a:lnTo>
                    <a:pt x="537387" y="140906"/>
                  </a:lnTo>
                  <a:lnTo>
                    <a:pt x="536194" y="140449"/>
                  </a:lnTo>
                  <a:lnTo>
                    <a:pt x="491413" y="130454"/>
                  </a:lnTo>
                  <a:lnTo>
                    <a:pt x="444500" y="127000"/>
                  </a:lnTo>
                  <a:lnTo>
                    <a:pt x="397573" y="130454"/>
                  </a:lnTo>
                  <a:lnTo>
                    <a:pt x="352793" y="140449"/>
                  </a:lnTo>
                  <a:lnTo>
                    <a:pt x="310642" y="156514"/>
                  </a:lnTo>
                  <a:lnTo>
                    <a:pt x="271614" y="178155"/>
                  </a:lnTo>
                  <a:lnTo>
                    <a:pt x="236194" y="204889"/>
                  </a:lnTo>
                  <a:lnTo>
                    <a:pt x="204876" y="236207"/>
                  </a:lnTo>
                  <a:lnTo>
                    <a:pt x="178142" y="271627"/>
                  </a:lnTo>
                  <a:lnTo>
                    <a:pt x="156502" y="310654"/>
                  </a:lnTo>
                  <a:lnTo>
                    <a:pt x="140436" y="352806"/>
                  </a:lnTo>
                  <a:lnTo>
                    <a:pt x="130441" y="397586"/>
                  </a:lnTo>
                  <a:lnTo>
                    <a:pt x="127000" y="444500"/>
                  </a:lnTo>
                  <a:lnTo>
                    <a:pt x="130441" y="491426"/>
                  </a:lnTo>
                  <a:lnTo>
                    <a:pt x="140436" y="536206"/>
                  </a:lnTo>
                  <a:lnTo>
                    <a:pt x="156502" y="578358"/>
                  </a:lnTo>
                  <a:lnTo>
                    <a:pt x="178142" y="617385"/>
                  </a:lnTo>
                  <a:lnTo>
                    <a:pt x="204876" y="652805"/>
                  </a:lnTo>
                  <a:lnTo>
                    <a:pt x="236194" y="684123"/>
                  </a:lnTo>
                  <a:lnTo>
                    <a:pt x="271614" y="710857"/>
                  </a:lnTo>
                  <a:lnTo>
                    <a:pt x="310642" y="732497"/>
                  </a:lnTo>
                  <a:lnTo>
                    <a:pt x="352793" y="748563"/>
                  </a:lnTo>
                  <a:lnTo>
                    <a:pt x="397573" y="758558"/>
                  </a:lnTo>
                  <a:lnTo>
                    <a:pt x="444500" y="762000"/>
                  </a:lnTo>
                  <a:lnTo>
                    <a:pt x="491413" y="758558"/>
                  </a:lnTo>
                  <a:lnTo>
                    <a:pt x="536194" y="748563"/>
                  </a:lnTo>
                  <a:lnTo>
                    <a:pt x="537387" y="748106"/>
                  </a:lnTo>
                  <a:lnTo>
                    <a:pt x="578345" y="732497"/>
                  </a:lnTo>
                  <a:lnTo>
                    <a:pt x="617385" y="710857"/>
                  </a:lnTo>
                  <a:lnTo>
                    <a:pt x="652805" y="684123"/>
                  </a:lnTo>
                  <a:lnTo>
                    <a:pt x="684123" y="652805"/>
                  </a:lnTo>
                  <a:lnTo>
                    <a:pt x="710844" y="617385"/>
                  </a:lnTo>
                  <a:lnTo>
                    <a:pt x="732485" y="578358"/>
                  </a:lnTo>
                  <a:lnTo>
                    <a:pt x="748550" y="536206"/>
                  </a:lnTo>
                  <a:lnTo>
                    <a:pt x="758558" y="491426"/>
                  </a:lnTo>
                  <a:lnTo>
                    <a:pt x="762000" y="444500"/>
                  </a:lnTo>
                  <a:close/>
                </a:path>
                <a:path w="889000" h="889000">
                  <a:moveTo>
                    <a:pt x="850887" y="444512"/>
                  </a:moveTo>
                  <a:lnTo>
                    <a:pt x="848207" y="397941"/>
                  </a:lnTo>
                  <a:lnTo>
                    <a:pt x="840155" y="351320"/>
                  </a:lnTo>
                  <a:lnTo>
                    <a:pt x="827201" y="307441"/>
                  </a:lnTo>
                  <a:lnTo>
                    <a:pt x="809586" y="265785"/>
                  </a:lnTo>
                  <a:lnTo>
                    <a:pt x="787628" y="226669"/>
                  </a:lnTo>
                  <a:lnTo>
                    <a:pt x="787628" y="444512"/>
                  </a:lnTo>
                  <a:lnTo>
                    <a:pt x="784491" y="491070"/>
                  </a:lnTo>
                  <a:lnTo>
                    <a:pt x="775373" y="535724"/>
                  </a:lnTo>
                  <a:lnTo>
                    <a:pt x="760666" y="578065"/>
                  </a:lnTo>
                  <a:lnTo>
                    <a:pt x="740778" y="617689"/>
                  </a:lnTo>
                  <a:lnTo>
                    <a:pt x="716127" y="654189"/>
                  </a:lnTo>
                  <a:lnTo>
                    <a:pt x="687120" y="687146"/>
                  </a:lnTo>
                  <a:lnTo>
                    <a:pt x="654177" y="716140"/>
                  </a:lnTo>
                  <a:lnTo>
                    <a:pt x="617677" y="740791"/>
                  </a:lnTo>
                  <a:lnTo>
                    <a:pt x="578053" y="760679"/>
                  </a:lnTo>
                  <a:lnTo>
                    <a:pt x="535711" y="775385"/>
                  </a:lnTo>
                  <a:lnTo>
                    <a:pt x="491058" y="784504"/>
                  </a:lnTo>
                  <a:lnTo>
                    <a:pt x="444487" y="787641"/>
                  </a:lnTo>
                  <a:lnTo>
                    <a:pt x="397929" y="784504"/>
                  </a:lnTo>
                  <a:lnTo>
                    <a:pt x="353275" y="775385"/>
                  </a:lnTo>
                  <a:lnTo>
                    <a:pt x="310934" y="760679"/>
                  </a:lnTo>
                  <a:lnTo>
                    <a:pt x="271310" y="740791"/>
                  </a:lnTo>
                  <a:lnTo>
                    <a:pt x="234810" y="716140"/>
                  </a:lnTo>
                  <a:lnTo>
                    <a:pt x="201853" y="687146"/>
                  </a:lnTo>
                  <a:lnTo>
                    <a:pt x="172847" y="654189"/>
                  </a:lnTo>
                  <a:lnTo>
                    <a:pt x="148209" y="617689"/>
                  </a:lnTo>
                  <a:lnTo>
                    <a:pt x="128320" y="578065"/>
                  </a:lnTo>
                  <a:lnTo>
                    <a:pt x="113614" y="535724"/>
                  </a:lnTo>
                  <a:lnTo>
                    <a:pt x="104482" y="491070"/>
                  </a:lnTo>
                  <a:lnTo>
                    <a:pt x="101358" y="444512"/>
                  </a:lnTo>
                  <a:lnTo>
                    <a:pt x="104482" y="397941"/>
                  </a:lnTo>
                  <a:lnTo>
                    <a:pt x="113614" y="353288"/>
                  </a:lnTo>
                  <a:lnTo>
                    <a:pt x="128320" y="310946"/>
                  </a:lnTo>
                  <a:lnTo>
                    <a:pt x="148209" y="271322"/>
                  </a:lnTo>
                  <a:lnTo>
                    <a:pt x="172847" y="234823"/>
                  </a:lnTo>
                  <a:lnTo>
                    <a:pt x="201853" y="201866"/>
                  </a:lnTo>
                  <a:lnTo>
                    <a:pt x="234810" y="172872"/>
                  </a:lnTo>
                  <a:lnTo>
                    <a:pt x="271310" y="148221"/>
                  </a:lnTo>
                  <a:lnTo>
                    <a:pt x="310934" y="128333"/>
                  </a:lnTo>
                  <a:lnTo>
                    <a:pt x="353275" y="113626"/>
                  </a:lnTo>
                  <a:lnTo>
                    <a:pt x="397929" y="104508"/>
                  </a:lnTo>
                  <a:lnTo>
                    <a:pt x="444373" y="101384"/>
                  </a:lnTo>
                  <a:lnTo>
                    <a:pt x="444614" y="101384"/>
                  </a:lnTo>
                  <a:lnTo>
                    <a:pt x="491058" y="104508"/>
                  </a:lnTo>
                  <a:lnTo>
                    <a:pt x="535711" y="113626"/>
                  </a:lnTo>
                  <a:lnTo>
                    <a:pt x="578053" y="128333"/>
                  </a:lnTo>
                  <a:lnTo>
                    <a:pt x="617677" y="148221"/>
                  </a:lnTo>
                  <a:lnTo>
                    <a:pt x="654177" y="172872"/>
                  </a:lnTo>
                  <a:lnTo>
                    <a:pt x="687120" y="201866"/>
                  </a:lnTo>
                  <a:lnTo>
                    <a:pt x="716127" y="234823"/>
                  </a:lnTo>
                  <a:lnTo>
                    <a:pt x="740778" y="271322"/>
                  </a:lnTo>
                  <a:lnTo>
                    <a:pt x="760666" y="310946"/>
                  </a:lnTo>
                  <a:lnTo>
                    <a:pt x="775373" y="353288"/>
                  </a:lnTo>
                  <a:lnTo>
                    <a:pt x="784491" y="397941"/>
                  </a:lnTo>
                  <a:lnTo>
                    <a:pt x="787628" y="444512"/>
                  </a:lnTo>
                  <a:lnTo>
                    <a:pt x="787628" y="226669"/>
                  </a:lnTo>
                  <a:lnTo>
                    <a:pt x="761606" y="190322"/>
                  </a:lnTo>
                  <a:lnTo>
                    <a:pt x="731862" y="157137"/>
                  </a:lnTo>
                  <a:lnTo>
                    <a:pt x="698677" y="127393"/>
                  </a:lnTo>
                  <a:lnTo>
                    <a:pt x="662355" y="101384"/>
                  </a:lnTo>
                  <a:lnTo>
                    <a:pt x="623214" y="79413"/>
                  </a:lnTo>
                  <a:lnTo>
                    <a:pt x="581558" y="61798"/>
                  </a:lnTo>
                  <a:lnTo>
                    <a:pt x="537679" y="48844"/>
                  </a:lnTo>
                  <a:lnTo>
                    <a:pt x="491883" y="40843"/>
                  </a:lnTo>
                  <a:lnTo>
                    <a:pt x="444487" y="38100"/>
                  </a:lnTo>
                  <a:lnTo>
                    <a:pt x="397103" y="40843"/>
                  </a:lnTo>
                  <a:lnTo>
                    <a:pt x="351307" y="48844"/>
                  </a:lnTo>
                  <a:lnTo>
                    <a:pt x="307428" y="61798"/>
                  </a:lnTo>
                  <a:lnTo>
                    <a:pt x="265772" y="79413"/>
                  </a:lnTo>
                  <a:lnTo>
                    <a:pt x="226631" y="101384"/>
                  </a:lnTo>
                  <a:lnTo>
                    <a:pt x="190309" y="127393"/>
                  </a:lnTo>
                  <a:lnTo>
                    <a:pt x="157124" y="157137"/>
                  </a:lnTo>
                  <a:lnTo>
                    <a:pt x="127368" y="190322"/>
                  </a:lnTo>
                  <a:lnTo>
                    <a:pt x="101358" y="226644"/>
                  </a:lnTo>
                  <a:lnTo>
                    <a:pt x="79400" y="265785"/>
                  </a:lnTo>
                  <a:lnTo>
                    <a:pt x="61785" y="307441"/>
                  </a:lnTo>
                  <a:lnTo>
                    <a:pt x="48831" y="351320"/>
                  </a:lnTo>
                  <a:lnTo>
                    <a:pt x="40830" y="397116"/>
                  </a:lnTo>
                  <a:lnTo>
                    <a:pt x="38087" y="444512"/>
                  </a:lnTo>
                  <a:lnTo>
                    <a:pt x="40779" y="491070"/>
                  </a:lnTo>
                  <a:lnTo>
                    <a:pt x="48831" y="537692"/>
                  </a:lnTo>
                  <a:lnTo>
                    <a:pt x="61785" y="581571"/>
                  </a:lnTo>
                  <a:lnTo>
                    <a:pt x="79400" y="623227"/>
                  </a:lnTo>
                  <a:lnTo>
                    <a:pt x="101358" y="662368"/>
                  </a:lnTo>
                  <a:lnTo>
                    <a:pt x="127368" y="698690"/>
                  </a:lnTo>
                  <a:lnTo>
                    <a:pt x="157124" y="731875"/>
                  </a:lnTo>
                  <a:lnTo>
                    <a:pt x="190309" y="761619"/>
                  </a:lnTo>
                  <a:lnTo>
                    <a:pt x="226644" y="787641"/>
                  </a:lnTo>
                  <a:lnTo>
                    <a:pt x="265772" y="809599"/>
                  </a:lnTo>
                  <a:lnTo>
                    <a:pt x="307428" y="827214"/>
                  </a:lnTo>
                  <a:lnTo>
                    <a:pt x="351307" y="840168"/>
                  </a:lnTo>
                  <a:lnTo>
                    <a:pt x="397103" y="848169"/>
                  </a:lnTo>
                  <a:lnTo>
                    <a:pt x="444487" y="850912"/>
                  </a:lnTo>
                  <a:lnTo>
                    <a:pt x="491883" y="848169"/>
                  </a:lnTo>
                  <a:lnTo>
                    <a:pt x="537679" y="840168"/>
                  </a:lnTo>
                  <a:lnTo>
                    <a:pt x="581558" y="827214"/>
                  </a:lnTo>
                  <a:lnTo>
                    <a:pt x="623214" y="809599"/>
                  </a:lnTo>
                  <a:lnTo>
                    <a:pt x="662343" y="787641"/>
                  </a:lnTo>
                  <a:lnTo>
                    <a:pt x="698677" y="761619"/>
                  </a:lnTo>
                  <a:lnTo>
                    <a:pt x="731862" y="731875"/>
                  </a:lnTo>
                  <a:lnTo>
                    <a:pt x="761606" y="698690"/>
                  </a:lnTo>
                  <a:lnTo>
                    <a:pt x="787615" y="662368"/>
                  </a:lnTo>
                  <a:lnTo>
                    <a:pt x="809586" y="623227"/>
                  </a:lnTo>
                  <a:lnTo>
                    <a:pt x="827201" y="581571"/>
                  </a:lnTo>
                  <a:lnTo>
                    <a:pt x="840155" y="537692"/>
                  </a:lnTo>
                  <a:lnTo>
                    <a:pt x="848156" y="491896"/>
                  </a:lnTo>
                  <a:lnTo>
                    <a:pt x="850887" y="444512"/>
                  </a:lnTo>
                  <a:close/>
                </a:path>
                <a:path w="889000" h="889000">
                  <a:moveTo>
                    <a:pt x="889000" y="444500"/>
                  </a:moveTo>
                  <a:lnTo>
                    <a:pt x="886460" y="397383"/>
                  </a:lnTo>
                  <a:lnTo>
                    <a:pt x="886383" y="396074"/>
                  </a:lnTo>
                  <a:lnTo>
                    <a:pt x="878738" y="349148"/>
                  </a:lnTo>
                  <a:lnTo>
                    <a:pt x="877011" y="342874"/>
                  </a:lnTo>
                  <a:lnTo>
                    <a:pt x="877011" y="444500"/>
                  </a:lnTo>
                  <a:lnTo>
                    <a:pt x="874471" y="491629"/>
                  </a:lnTo>
                  <a:lnTo>
                    <a:pt x="867029" y="537286"/>
                  </a:lnTo>
                  <a:lnTo>
                    <a:pt x="854951" y="581215"/>
                  </a:lnTo>
                  <a:lnTo>
                    <a:pt x="838504" y="623138"/>
                  </a:lnTo>
                  <a:lnTo>
                    <a:pt x="817956" y="662800"/>
                  </a:lnTo>
                  <a:lnTo>
                    <a:pt x="793559" y="699935"/>
                  </a:lnTo>
                  <a:lnTo>
                    <a:pt x="765581" y="734288"/>
                  </a:lnTo>
                  <a:lnTo>
                    <a:pt x="734275" y="765581"/>
                  </a:lnTo>
                  <a:lnTo>
                    <a:pt x="699935" y="793572"/>
                  </a:lnTo>
                  <a:lnTo>
                    <a:pt x="662787" y="817968"/>
                  </a:lnTo>
                  <a:lnTo>
                    <a:pt x="623125" y="838517"/>
                  </a:lnTo>
                  <a:lnTo>
                    <a:pt x="581202" y="854964"/>
                  </a:lnTo>
                  <a:lnTo>
                    <a:pt x="537273" y="867041"/>
                  </a:lnTo>
                  <a:lnTo>
                    <a:pt x="491617" y="874483"/>
                  </a:lnTo>
                  <a:lnTo>
                    <a:pt x="444500" y="877011"/>
                  </a:lnTo>
                  <a:lnTo>
                    <a:pt x="397370" y="874483"/>
                  </a:lnTo>
                  <a:lnTo>
                    <a:pt x="351713" y="867041"/>
                  </a:lnTo>
                  <a:lnTo>
                    <a:pt x="307784" y="854964"/>
                  </a:lnTo>
                  <a:lnTo>
                    <a:pt x="265861" y="838517"/>
                  </a:lnTo>
                  <a:lnTo>
                    <a:pt x="226199" y="817968"/>
                  </a:lnTo>
                  <a:lnTo>
                    <a:pt x="189064" y="793572"/>
                  </a:lnTo>
                  <a:lnTo>
                    <a:pt x="154711" y="765581"/>
                  </a:lnTo>
                  <a:lnTo>
                    <a:pt x="123418" y="734288"/>
                  </a:lnTo>
                  <a:lnTo>
                    <a:pt x="95440" y="699935"/>
                  </a:lnTo>
                  <a:lnTo>
                    <a:pt x="71031" y="662800"/>
                  </a:lnTo>
                  <a:lnTo>
                    <a:pt x="50482" y="623138"/>
                  </a:lnTo>
                  <a:lnTo>
                    <a:pt x="34036" y="581215"/>
                  </a:lnTo>
                  <a:lnTo>
                    <a:pt x="21958" y="537286"/>
                  </a:lnTo>
                  <a:lnTo>
                    <a:pt x="14528" y="491629"/>
                  </a:lnTo>
                  <a:lnTo>
                    <a:pt x="11988" y="444500"/>
                  </a:lnTo>
                  <a:lnTo>
                    <a:pt x="14528" y="397383"/>
                  </a:lnTo>
                  <a:lnTo>
                    <a:pt x="21958" y="351726"/>
                  </a:lnTo>
                  <a:lnTo>
                    <a:pt x="34036" y="307797"/>
                  </a:lnTo>
                  <a:lnTo>
                    <a:pt x="50482" y="265874"/>
                  </a:lnTo>
                  <a:lnTo>
                    <a:pt x="71031" y="226212"/>
                  </a:lnTo>
                  <a:lnTo>
                    <a:pt x="95440" y="189077"/>
                  </a:lnTo>
                  <a:lnTo>
                    <a:pt x="123418" y="154724"/>
                  </a:lnTo>
                  <a:lnTo>
                    <a:pt x="154711" y="123431"/>
                  </a:lnTo>
                  <a:lnTo>
                    <a:pt x="189064" y="95440"/>
                  </a:lnTo>
                  <a:lnTo>
                    <a:pt x="226199" y="71043"/>
                  </a:lnTo>
                  <a:lnTo>
                    <a:pt x="265861" y="50495"/>
                  </a:lnTo>
                  <a:lnTo>
                    <a:pt x="307784" y="34048"/>
                  </a:lnTo>
                  <a:lnTo>
                    <a:pt x="351713" y="21971"/>
                  </a:lnTo>
                  <a:lnTo>
                    <a:pt x="397370" y="14528"/>
                  </a:lnTo>
                  <a:lnTo>
                    <a:pt x="444500" y="12001"/>
                  </a:lnTo>
                  <a:lnTo>
                    <a:pt x="491617" y="14528"/>
                  </a:lnTo>
                  <a:lnTo>
                    <a:pt x="537273" y="21971"/>
                  </a:lnTo>
                  <a:lnTo>
                    <a:pt x="581202" y="34048"/>
                  </a:lnTo>
                  <a:lnTo>
                    <a:pt x="623125" y="50495"/>
                  </a:lnTo>
                  <a:lnTo>
                    <a:pt x="662787" y="71043"/>
                  </a:lnTo>
                  <a:lnTo>
                    <a:pt x="699935" y="95440"/>
                  </a:lnTo>
                  <a:lnTo>
                    <a:pt x="734275" y="123431"/>
                  </a:lnTo>
                  <a:lnTo>
                    <a:pt x="765581" y="154724"/>
                  </a:lnTo>
                  <a:lnTo>
                    <a:pt x="793559" y="189077"/>
                  </a:lnTo>
                  <a:lnTo>
                    <a:pt x="817956" y="226212"/>
                  </a:lnTo>
                  <a:lnTo>
                    <a:pt x="838504" y="265874"/>
                  </a:lnTo>
                  <a:lnTo>
                    <a:pt x="854951" y="307797"/>
                  </a:lnTo>
                  <a:lnTo>
                    <a:pt x="867029" y="351726"/>
                  </a:lnTo>
                  <a:lnTo>
                    <a:pt x="874471" y="397383"/>
                  </a:lnTo>
                  <a:lnTo>
                    <a:pt x="877011" y="444500"/>
                  </a:lnTo>
                  <a:lnTo>
                    <a:pt x="877011" y="342874"/>
                  </a:lnTo>
                  <a:lnTo>
                    <a:pt x="866330" y="304012"/>
                  </a:lnTo>
                  <a:lnTo>
                    <a:pt x="849426" y="260921"/>
                  </a:lnTo>
                  <a:lnTo>
                    <a:pt x="828306" y="220154"/>
                  </a:lnTo>
                  <a:lnTo>
                    <a:pt x="803236" y="181991"/>
                  </a:lnTo>
                  <a:lnTo>
                    <a:pt x="774471" y="146685"/>
                  </a:lnTo>
                  <a:lnTo>
                    <a:pt x="742315" y="114528"/>
                  </a:lnTo>
                  <a:lnTo>
                    <a:pt x="707009" y="85763"/>
                  </a:lnTo>
                  <a:lnTo>
                    <a:pt x="668845" y="60693"/>
                  </a:lnTo>
                  <a:lnTo>
                    <a:pt x="628078" y="39573"/>
                  </a:lnTo>
                  <a:lnTo>
                    <a:pt x="584987" y="22669"/>
                  </a:lnTo>
                  <a:lnTo>
                    <a:pt x="546176" y="12001"/>
                  </a:lnTo>
                  <a:lnTo>
                    <a:pt x="539851" y="10261"/>
                  </a:lnTo>
                  <a:lnTo>
                    <a:pt x="492925" y="2616"/>
                  </a:lnTo>
                  <a:lnTo>
                    <a:pt x="444500" y="0"/>
                  </a:lnTo>
                  <a:lnTo>
                    <a:pt x="396062" y="2616"/>
                  </a:lnTo>
                  <a:lnTo>
                    <a:pt x="349135" y="10261"/>
                  </a:lnTo>
                  <a:lnTo>
                    <a:pt x="303999" y="22669"/>
                  </a:lnTo>
                  <a:lnTo>
                    <a:pt x="260908" y="39573"/>
                  </a:lnTo>
                  <a:lnTo>
                    <a:pt x="220141" y="60693"/>
                  </a:lnTo>
                  <a:lnTo>
                    <a:pt x="181978" y="85763"/>
                  </a:lnTo>
                  <a:lnTo>
                    <a:pt x="146672" y="114528"/>
                  </a:lnTo>
                  <a:lnTo>
                    <a:pt x="114515" y="146685"/>
                  </a:lnTo>
                  <a:lnTo>
                    <a:pt x="85763" y="181991"/>
                  </a:lnTo>
                  <a:lnTo>
                    <a:pt x="60680" y="220154"/>
                  </a:lnTo>
                  <a:lnTo>
                    <a:pt x="39560" y="260921"/>
                  </a:lnTo>
                  <a:lnTo>
                    <a:pt x="22656" y="304012"/>
                  </a:lnTo>
                  <a:lnTo>
                    <a:pt x="10248" y="349148"/>
                  </a:lnTo>
                  <a:lnTo>
                    <a:pt x="2603" y="396074"/>
                  </a:lnTo>
                  <a:lnTo>
                    <a:pt x="0" y="444500"/>
                  </a:lnTo>
                  <a:lnTo>
                    <a:pt x="2527" y="491629"/>
                  </a:lnTo>
                  <a:lnTo>
                    <a:pt x="10248" y="539864"/>
                  </a:lnTo>
                  <a:lnTo>
                    <a:pt x="22656" y="585000"/>
                  </a:lnTo>
                  <a:lnTo>
                    <a:pt x="39560" y="628091"/>
                  </a:lnTo>
                  <a:lnTo>
                    <a:pt x="60680" y="668858"/>
                  </a:lnTo>
                  <a:lnTo>
                    <a:pt x="85763" y="707021"/>
                  </a:lnTo>
                  <a:lnTo>
                    <a:pt x="114515" y="742327"/>
                  </a:lnTo>
                  <a:lnTo>
                    <a:pt x="146672" y="774484"/>
                  </a:lnTo>
                  <a:lnTo>
                    <a:pt x="181978" y="803249"/>
                  </a:lnTo>
                  <a:lnTo>
                    <a:pt x="220141" y="828319"/>
                  </a:lnTo>
                  <a:lnTo>
                    <a:pt x="260908" y="849439"/>
                  </a:lnTo>
                  <a:lnTo>
                    <a:pt x="303999" y="866343"/>
                  </a:lnTo>
                  <a:lnTo>
                    <a:pt x="349135" y="878751"/>
                  </a:lnTo>
                  <a:lnTo>
                    <a:pt x="396062" y="886396"/>
                  </a:lnTo>
                  <a:lnTo>
                    <a:pt x="444500" y="889000"/>
                  </a:lnTo>
                  <a:lnTo>
                    <a:pt x="492925" y="886396"/>
                  </a:lnTo>
                  <a:lnTo>
                    <a:pt x="539851" y="878751"/>
                  </a:lnTo>
                  <a:lnTo>
                    <a:pt x="546176" y="877011"/>
                  </a:lnTo>
                  <a:lnTo>
                    <a:pt x="584987" y="866343"/>
                  </a:lnTo>
                  <a:lnTo>
                    <a:pt x="628078" y="849439"/>
                  </a:lnTo>
                  <a:lnTo>
                    <a:pt x="668845" y="828319"/>
                  </a:lnTo>
                  <a:lnTo>
                    <a:pt x="707009" y="803249"/>
                  </a:lnTo>
                  <a:lnTo>
                    <a:pt x="742315" y="774484"/>
                  </a:lnTo>
                  <a:lnTo>
                    <a:pt x="774471" y="742327"/>
                  </a:lnTo>
                  <a:lnTo>
                    <a:pt x="803236" y="707021"/>
                  </a:lnTo>
                  <a:lnTo>
                    <a:pt x="828306" y="668858"/>
                  </a:lnTo>
                  <a:lnTo>
                    <a:pt x="849426" y="628091"/>
                  </a:lnTo>
                  <a:lnTo>
                    <a:pt x="866330" y="585000"/>
                  </a:lnTo>
                  <a:lnTo>
                    <a:pt x="878738" y="539864"/>
                  </a:lnTo>
                  <a:lnTo>
                    <a:pt x="886383" y="492937"/>
                  </a:lnTo>
                  <a:lnTo>
                    <a:pt x="889000" y="44450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31802" y="2057399"/>
            <a:ext cx="2326640" cy="444500"/>
            <a:chOff x="431802" y="2057399"/>
            <a:chExt cx="2326640" cy="444500"/>
          </a:xfrm>
        </p:grpSpPr>
        <p:sp>
          <p:nvSpPr>
            <p:cNvPr id="27" name="object 27"/>
            <p:cNvSpPr/>
            <p:nvPr/>
          </p:nvSpPr>
          <p:spPr>
            <a:xfrm>
              <a:off x="500609" y="2060996"/>
              <a:ext cx="2174875" cy="441325"/>
            </a:xfrm>
            <a:custGeom>
              <a:avLst/>
              <a:gdLst/>
              <a:ahLst/>
              <a:cxnLst/>
              <a:rect l="l" t="t" r="r" b="b"/>
              <a:pathLst>
                <a:path w="2174875" h="441325">
                  <a:moveTo>
                    <a:pt x="233164" y="0"/>
                  </a:moveTo>
                  <a:lnTo>
                    <a:pt x="0" y="0"/>
                  </a:lnTo>
                  <a:lnTo>
                    <a:pt x="0" y="440903"/>
                  </a:lnTo>
                  <a:lnTo>
                    <a:pt x="65422" y="440903"/>
                  </a:lnTo>
                  <a:lnTo>
                    <a:pt x="65422" y="65112"/>
                  </a:lnTo>
                  <a:lnTo>
                    <a:pt x="332881" y="65112"/>
                  </a:lnTo>
                  <a:lnTo>
                    <a:pt x="309981" y="31936"/>
                  </a:lnTo>
                  <a:lnTo>
                    <a:pt x="275138" y="8371"/>
                  </a:lnTo>
                  <a:lnTo>
                    <a:pt x="247853" y="930"/>
                  </a:lnTo>
                  <a:lnTo>
                    <a:pt x="233164" y="0"/>
                  </a:lnTo>
                  <a:close/>
                </a:path>
                <a:path w="2174875" h="441325">
                  <a:moveTo>
                    <a:pt x="332881" y="65112"/>
                  </a:moveTo>
                  <a:lnTo>
                    <a:pt x="233164" y="65112"/>
                  </a:lnTo>
                  <a:lnTo>
                    <a:pt x="241961" y="65906"/>
                  </a:lnTo>
                  <a:lnTo>
                    <a:pt x="250062" y="68290"/>
                  </a:lnTo>
                  <a:lnTo>
                    <a:pt x="276087" y="99858"/>
                  </a:lnTo>
                  <a:lnTo>
                    <a:pt x="276882" y="108520"/>
                  </a:lnTo>
                  <a:lnTo>
                    <a:pt x="276796" y="152548"/>
                  </a:lnTo>
                  <a:lnTo>
                    <a:pt x="257464" y="187430"/>
                  </a:lnTo>
                  <a:lnTo>
                    <a:pt x="233164" y="194406"/>
                  </a:lnTo>
                  <a:lnTo>
                    <a:pt x="102629" y="194406"/>
                  </a:lnTo>
                  <a:lnTo>
                    <a:pt x="102629" y="259519"/>
                  </a:lnTo>
                  <a:lnTo>
                    <a:pt x="233164" y="259519"/>
                  </a:lnTo>
                  <a:lnTo>
                    <a:pt x="247853" y="258627"/>
                  </a:lnTo>
                  <a:lnTo>
                    <a:pt x="287734" y="245256"/>
                  </a:lnTo>
                  <a:lnTo>
                    <a:pt x="319185" y="217990"/>
                  </a:lnTo>
                  <a:lnTo>
                    <a:pt x="338273" y="180764"/>
                  </a:lnTo>
                  <a:lnTo>
                    <a:pt x="341994" y="152548"/>
                  </a:lnTo>
                  <a:lnTo>
                    <a:pt x="341994" y="108520"/>
                  </a:lnTo>
                  <a:lnTo>
                    <a:pt x="341064" y="93831"/>
                  </a:lnTo>
                  <a:lnTo>
                    <a:pt x="338273" y="79840"/>
                  </a:lnTo>
                  <a:lnTo>
                    <a:pt x="333623" y="66546"/>
                  </a:lnTo>
                  <a:lnTo>
                    <a:pt x="332881" y="65112"/>
                  </a:lnTo>
                  <a:close/>
                </a:path>
                <a:path w="2174875" h="441325">
                  <a:moveTo>
                    <a:pt x="483381" y="0"/>
                  </a:moveTo>
                  <a:lnTo>
                    <a:pt x="417958" y="0"/>
                  </a:lnTo>
                  <a:lnTo>
                    <a:pt x="417958" y="440903"/>
                  </a:lnTo>
                  <a:lnTo>
                    <a:pt x="483381" y="440903"/>
                  </a:lnTo>
                  <a:lnTo>
                    <a:pt x="483381" y="0"/>
                  </a:lnTo>
                  <a:close/>
                </a:path>
                <a:path w="2174875" h="441325">
                  <a:moveTo>
                    <a:pt x="635930" y="0"/>
                  </a:moveTo>
                  <a:lnTo>
                    <a:pt x="570507" y="0"/>
                  </a:lnTo>
                  <a:lnTo>
                    <a:pt x="570507" y="440903"/>
                  </a:lnTo>
                  <a:lnTo>
                    <a:pt x="635930" y="440903"/>
                  </a:lnTo>
                  <a:lnTo>
                    <a:pt x="635930" y="244016"/>
                  </a:lnTo>
                  <a:lnTo>
                    <a:pt x="746745" y="244016"/>
                  </a:lnTo>
                  <a:lnTo>
                    <a:pt x="720266" y="217971"/>
                  </a:lnTo>
                  <a:lnTo>
                    <a:pt x="758803" y="178593"/>
                  </a:lnTo>
                  <a:lnTo>
                    <a:pt x="635930" y="178593"/>
                  </a:lnTo>
                  <a:lnTo>
                    <a:pt x="635930" y="0"/>
                  </a:lnTo>
                  <a:close/>
                </a:path>
                <a:path w="2174875" h="441325">
                  <a:moveTo>
                    <a:pt x="746745" y="244016"/>
                  </a:moveTo>
                  <a:lnTo>
                    <a:pt x="655153" y="244016"/>
                  </a:lnTo>
                  <a:lnTo>
                    <a:pt x="855451" y="440903"/>
                  </a:lnTo>
                  <a:lnTo>
                    <a:pt x="946918" y="440903"/>
                  </a:lnTo>
                  <a:lnTo>
                    <a:pt x="746745" y="244016"/>
                  </a:lnTo>
                  <a:close/>
                </a:path>
                <a:path w="2174875" h="441325">
                  <a:moveTo>
                    <a:pt x="933586" y="0"/>
                  </a:moveTo>
                  <a:lnTo>
                    <a:pt x="843359" y="0"/>
                  </a:lnTo>
                  <a:lnTo>
                    <a:pt x="668486" y="178593"/>
                  </a:lnTo>
                  <a:lnTo>
                    <a:pt x="758803" y="178593"/>
                  </a:lnTo>
                  <a:lnTo>
                    <a:pt x="933586" y="0"/>
                  </a:lnTo>
                  <a:close/>
                </a:path>
                <a:path w="2174875" h="441325">
                  <a:moveTo>
                    <a:pt x="1184113" y="65112"/>
                  </a:moveTo>
                  <a:lnTo>
                    <a:pt x="1118381" y="65112"/>
                  </a:lnTo>
                  <a:lnTo>
                    <a:pt x="1118381" y="440903"/>
                  </a:lnTo>
                  <a:lnTo>
                    <a:pt x="1184113" y="440903"/>
                  </a:lnTo>
                  <a:lnTo>
                    <a:pt x="1184113" y="65112"/>
                  </a:lnTo>
                  <a:close/>
                </a:path>
                <a:path w="2174875" h="441325">
                  <a:moveTo>
                    <a:pt x="1330771" y="0"/>
                  </a:moveTo>
                  <a:lnTo>
                    <a:pt x="971723" y="0"/>
                  </a:lnTo>
                  <a:lnTo>
                    <a:pt x="971723" y="65112"/>
                  </a:lnTo>
                  <a:lnTo>
                    <a:pt x="1330771" y="65112"/>
                  </a:lnTo>
                  <a:lnTo>
                    <a:pt x="1330771" y="0"/>
                  </a:lnTo>
                  <a:close/>
                </a:path>
                <a:path w="2174875" h="441325">
                  <a:moveTo>
                    <a:pt x="1452004" y="0"/>
                  </a:moveTo>
                  <a:lnTo>
                    <a:pt x="1386582" y="0"/>
                  </a:lnTo>
                  <a:lnTo>
                    <a:pt x="1386582" y="317810"/>
                  </a:lnTo>
                  <a:lnTo>
                    <a:pt x="1396000" y="365365"/>
                  </a:lnTo>
                  <a:lnTo>
                    <a:pt x="1423246" y="404936"/>
                  </a:lnTo>
                  <a:lnTo>
                    <a:pt x="1463554" y="431659"/>
                  </a:lnTo>
                  <a:lnTo>
                    <a:pt x="1512155" y="440903"/>
                  </a:lnTo>
                  <a:lnTo>
                    <a:pt x="1620366" y="440903"/>
                  </a:lnTo>
                  <a:lnTo>
                    <a:pt x="1668793" y="431659"/>
                  </a:lnTo>
                  <a:lnTo>
                    <a:pt x="1708887" y="404936"/>
                  </a:lnTo>
                  <a:lnTo>
                    <a:pt x="1730816" y="375480"/>
                  </a:lnTo>
                  <a:lnTo>
                    <a:pt x="1512155" y="375480"/>
                  </a:lnTo>
                  <a:lnTo>
                    <a:pt x="1500199" y="374415"/>
                  </a:lnTo>
                  <a:lnTo>
                    <a:pt x="1461945" y="349455"/>
                  </a:lnTo>
                  <a:lnTo>
                    <a:pt x="1452063" y="317810"/>
                  </a:lnTo>
                  <a:lnTo>
                    <a:pt x="1452004" y="0"/>
                  </a:lnTo>
                  <a:close/>
                </a:path>
                <a:path w="2174875" h="441325">
                  <a:moveTo>
                    <a:pt x="1745629" y="0"/>
                  </a:moveTo>
                  <a:lnTo>
                    <a:pt x="1680517" y="0"/>
                  </a:lnTo>
                  <a:lnTo>
                    <a:pt x="1680458" y="317810"/>
                  </a:lnTo>
                  <a:lnTo>
                    <a:pt x="1679412" y="328836"/>
                  </a:lnTo>
                  <a:lnTo>
                    <a:pt x="1653561" y="365888"/>
                  </a:lnTo>
                  <a:lnTo>
                    <a:pt x="1620366" y="375480"/>
                  </a:lnTo>
                  <a:lnTo>
                    <a:pt x="1730816" y="375480"/>
                  </a:lnTo>
                  <a:lnTo>
                    <a:pt x="1736037" y="365365"/>
                  </a:lnTo>
                  <a:lnTo>
                    <a:pt x="1741366" y="350211"/>
                  </a:lnTo>
                  <a:lnTo>
                    <a:pt x="1744564" y="334359"/>
                  </a:lnTo>
                  <a:lnTo>
                    <a:pt x="1745629" y="317810"/>
                  </a:lnTo>
                  <a:lnTo>
                    <a:pt x="1745629" y="0"/>
                  </a:lnTo>
                  <a:close/>
                </a:path>
                <a:path w="2174875" h="441325">
                  <a:moveTo>
                    <a:pt x="2065610" y="0"/>
                  </a:moveTo>
                  <a:lnTo>
                    <a:pt x="1832446" y="0"/>
                  </a:lnTo>
                  <a:lnTo>
                    <a:pt x="1832446" y="440903"/>
                  </a:lnTo>
                  <a:lnTo>
                    <a:pt x="1897868" y="440903"/>
                  </a:lnTo>
                  <a:lnTo>
                    <a:pt x="1897868" y="65112"/>
                  </a:lnTo>
                  <a:lnTo>
                    <a:pt x="2165328" y="65112"/>
                  </a:lnTo>
                  <a:lnTo>
                    <a:pt x="2142427" y="31936"/>
                  </a:lnTo>
                  <a:lnTo>
                    <a:pt x="2107584" y="8371"/>
                  </a:lnTo>
                  <a:lnTo>
                    <a:pt x="2080299" y="930"/>
                  </a:lnTo>
                  <a:lnTo>
                    <a:pt x="2065610" y="0"/>
                  </a:lnTo>
                  <a:close/>
                </a:path>
                <a:path w="2174875" h="441325">
                  <a:moveTo>
                    <a:pt x="2165328" y="65112"/>
                  </a:moveTo>
                  <a:lnTo>
                    <a:pt x="2065610" y="65112"/>
                  </a:lnTo>
                  <a:lnTo>
                    <a:pt x="2074408" y="65906"/>
                  </a:lnTo>
                  <a:lnTo>
                    <a:pt x="2082508" y="68290"/>
                  </a:lnTo>
                  <a:lnTo>
                    <a:pt x="2108534" y="99858"/>
                  </a:lnTo>
                  <a:lnTo>
                    <a:pt x="2109328" y="108520"/>
                  </a:lnTo>
                  <a:lnTo>
                    <a:pt x="2109243" y="152548"/>
                  </a:lnTo>
                  <a:lnTo>
                    <a:pt x="2089911" y="187430"/>
                  </a:lnTo>
                  <a:lnTo>
                    <a:pt x="2065610" y="194406"/>
                  </a:lnTo>
                  <a:lnTo>
                    <a:pt x="1935075" y="194406"/>
                  </a:lnTo>
                  <a:lnTo>
                    <a:pt x="1935075" y="259519"/>
                  </a:lnTo>
                  <a:lnTo>
                    <a:pt x="2065610" y="259519"/>
                  </a:lnTo>
                  <a:lnTo>
                    <a:pt x="2080299" y="258627"/>
                  </a:lnTo>
                  <a:lnTo>
                    <a:pt x="2120180" y="245256"/>
                  </a:lnTo>
                  <a:lnTo>
                    <a:pt x="2151632" y="217990"/>
                  </a:lnTo>
                  <a:lnTo>
                    <a:pt x="2170720" y="180764"/>
                  </a:lnTo>
                  <a:lnTo>
                    <a:pt x="2174440" y="152548"/>
                  </a:lnTo>
                  <a:lnTo>
                    <a:pt x="2174440" y="108520"/>
                  </a:lnTo>
                  <a:lnTo>
                    <a:pt x="2173510" y="93831"/>
                  </a:lnTo>
                  <a:lnTo>
                    <a:pt x="2170720" y="79840"/>
                  </a:lnTo>
                  <a:lnTo>
                    <a:pt x="2166069" y="66546"/>
                  </a:lnTo>
                  <a:lnTo>
                    <a:pt x="2165328" y="65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1802" y="2057399"/>
              <a:ext cx="2326640" cy="419100"/>
            </a:xfrm>
            <a:custGeom>
              <a:avLst/>
              <a:gdLst/>
              <a:ahLst/>
              <a:cxnLst/>
              <a:rect l="l" t="t" r="r" b="b"/>
              <a:pathLst>
                <a:path w="2326640" h="419100">
                  <a:moveTo>
                    <a:pt x="2187" y="418910"/>
                  </a:moveTo>
                  <a:lnTo>
                    <a:pt x="2326286" y="12510"/>
                  </a:lnTo>
                  <a:lnTo>
                    <a:pt x="2324099" y="0"/>
                  </a:lnTo>
                  <a:lnTo>
                    <a:pt x="0" y="406400"/>
                  </a:lnTo>
                  <a:lnTo>
                    <a:pt x="2187" y="4189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31800" y="2806700"/>
            <a:ext cx="3685540" cy="1043940"/>
            <a:chOff x="431800" y="2806700"/>
            <a:chExt cx="3685540" cy="1043940"/>
          </a:xfrm>
        </p:grpSpPr>
        <p:sp>
          <p:nvSpPr>
            <p:cNvPr id="30" name="object 30"/>
            <p:cNvSpPr/>
            <p:nvPr/>
          </p:nvSpPr>
          <p:spPr>
            <a:xfrm>
              <a:off x="577454" y="3142654"/>
              <a:ext cx="3479165" cy="705485"/>
            </a:xfrm>
            <a:custGeom>
              <a:avLst/>
              <a:gdLst/>
              <a:ahLst/>
              <a:cxnLst/>
              <a:rect l="l" t="t" r="r" b="b"/>
              <a:pathLst>
                <a:path w="3479165" h="705485">
                  <a:moveTo>
                    <a:pt x="373062" y="0"/>
                  </a:moveTo>
                  <a:lnTo>
                    <a:pt x="0" y="0"/>
                  </a:lnTo>
                  <a:lnTo>
                    <a:pt x="0" y="705445"/>
                  </a:lnTo>
                  <a:lnTo>
                    <a:pt x="104675" y="705445"/>
                  </a:lnTo>
                  <a:lnTo>
                    <a:pt x="104675" y="104179"/>
                  </a:lnTo>
                  <a:lnTo>
                    <a:pt x="532610" y="104179"/>
                  </a:lnTo>
                  <a:lnTo>
                    <a:pt x="510697" y="67716"/>
                  </a:lnTo>
                  <a:lnTo>
                    <a:pt x="479195" y="36462"/>
                  </a:lnTo>
                  <a:lnTo>
                    <a:pt x="440221" y="13394"/>
                  </a:lnTo>
                  <a:lnTo>
                    <a:pt x="396564" y="1488"/>
                  </a:lnTo>
                  <a:lnTo>
                    <a:pt x="373062" y="0"/>
                  </a:lnTo>
                  <a:close/>
                </a:path>
                <a:path w="3479165" h="705485">
                  <a:moveTo>
                    <a:pt x="532610" y="104179"/>
                  </a:moveTo>
                  <a:lnTo>
                    <a:pt x="373062" y="104179"/>
                  </a:lnTo>
                  <a:lnTo>
                    <a:pt x="387139" y="105450"/>
                  </a:lnTo>
                  <a:lnTo>
                    <a:pt x="400099" y="109264"/>
                  </a:lnTo>
                  <a:lnTo>
                    <a:pt x="431570" y="135216"/>
                  </a:lnTo>
                  <a:lnTo>
                    <a:pt x="443011" y="173632"/>
                  </a:lnTo>
                  <a:lnTo>
                    <a:pt x="443011" y="242589"/>
                  </a:lnTo>
                  <a:lnTo>
                    <a:pt x="431570" y="280727"/>
                  </a:lnTo>
                  <a:lnTo>
                    <a:pt x="400099" y="306089"/>
                  </a:lnTo>
                  <a:lnTo>
                    <a:pt x="373062" y="311050"/>
                  </a:lnTo>
                  <a:lnTo>
                    <a:pt x="164207" y="311050"/>
                  </a:lnTo>
                  <a:lnTo>
                    <a:pt x="164207" y="415230"/>
                  </a:lnTo>
                  <a:lnTo>
                    <a:pt x="373062" y="415230"/>
                  </a:lnTo>
                  <a:lnTo>
                    <a:pt x="396564" y="413804"/>
                  </a:lnTo>
                  <a:lnTo>
                    <a:pt x="440221" y="402394"/>
                  </a:lnTo>
                  <a:lnTo>
                    <a:pt x="479195" y="379790"/>
                  </a:lnTo>
                  <a:lnTo>
                    <a:pt x="510697" y="348784"/>
                  </a:lnTo>
                  <a:lnTo>
                    <a:pt x="533796" y="310306"/>
                  </a:lnTo>
                  <a:lnTo>
                    <a:pt x="545703" y="267146"/>
                  </a:lnTo>
                  <a:lnTo>
                    <a:pt x="547191" y="244078"/>
                  </a:lnTo>
                  <a:lnTo>
                    <a:pt x="547191" y="173632"/>
                  </a:lnTo>
                  <a:lnTo>
                    <a:pt x="545703" y="150130"/>
                  </a:lnTo>
                  <a:lnTo>
                    <a:pt x="541238" y="127744"/>
                  </a:lnTo>
                  <a:lnTo>
                    <a:pt x="533796" y="106474"/>
                  </a:lnTo>
                  <a:lnTo>
                    <a:pt x="532610" y="104179"/>
                  </a:lnTo>
                  <a:close/>
                </a:path>
                <a:path w="3479165" h="705485">
                  <a:moveTo>
                    <a:pt x="773410" y="0"/>
                  </a:moveTo>
                  <a:lnTo>
                    <a:pt x="668734" y="0"/>
                  </a:lnTo>
                  <a:lnTo>
                    <a:pt x="668734" y="705445"/>
                  </a:lnTo>
                  <a:lnTo>
                    <a:pt x="773410" y="705445"/>
                  </a:lnTo>
                  <a:lnTo>
                    <a:pt x="773410" y="0"/>
                  </a:lnTo>
                  <a:close/>
                </a:path>
                <a:path w="3479165" h="705485">
                  <a:moveTo>
                    <a:pt x="1017488" y="0"/>
                  </a:moveTo>
                  <a:lnTo>
                    <a:pt x="912812" y="0"/>
                  </a:lnTo>
                  <a:lnTo>
                    <a:pt x="912812" y="705445"/>
                  </a:lnTo>
                  <a:lnTo>
                    <a:pt x="1017488" y="705445"/>
                  </a:lnTo>
                  <a:lnTo>
                    <a:pt x="1017488" y="390425"/>
                  </a:lnTo>
                  <a:lnTo>
                    <a:pt x="1194793" y="390425"/>
                  </a:lnTo>
                  <a:lnTo>
                    <a:pt x="1152425" y="348753"/>
                  </a:lnTo>
                  <a:lnTo>
                    <a:pt x="1214085" y="285750"/>
                  </a:lnTo>
                  <a:lnTo>
                    <a:pt x="1017488" y="285750"/>
                  </a:lnTo>
                  <a:lnTo>
                    <a:pt x="1017488" y="0"/>
                  </a:lnTo>
                  <a:close/>
                </a:path>
                <a:path w="3479165" h="705485">
                  <a:moveTo>
                    <a:pt x="1194793" y="390425"/>
                  </a:moveTo>
                  <a:lnTo>
                    <a:pt x="1048246" y="390425"/>
                  </a:lnTo>
                  <a:lnTo>
                    <a:pt x="1368722" y="705445"/>
                  </a:lnTo>
                  <a:lnTo>
                    <a:pt x="1515070" y="705445"/>
                  </a:lnTo>
                  <a:lnTo>
                    <a:pt x="1194793" y="390425"/>
                  </a:lnTo>
                  <a:close/>
                </a:path>
                <a:path w="3479165" h="705485">
                  <a:moveTo>
                    <a:pt x="1493738" y="0"/>
                  </a:moveTo>
                  <a:lnTo>
                    <a:pt x="1349375" y="0"/>
                  </a:lnTo>
                  <a:lnTo>
                    <a:pt x="1069578" y="285750"/>
                  </a:lnTo>
                  <a:lnTo>
                    <a:pt x="1214085" y="285750"/>
                  </a:lnTo>
                  <a:lnTo>
                    <a:pt x="1493738" y="0"/>
                  </a:lnTo>
                  <a:close/>
                </a:path>
                <a:path w="3479165" h="705485">
                  <a:moveTo>
                    <a:pt x="2323207" y="0"/>
                  </a:moveTo>
                  <a:lnTo>
                    <a:pt x="2218531" y="0"/>
                  </a:lnTo>
                  <a:lnTo>
                    <a:pt x="2218531" y="508496"/>
                  </a:lnTo>
                  <a:lnTo>
                    <a:pt x="2225228" y="560337"/>
                  </a:lnTo>
                  <a:lnTo>
                    <a:pt x="2245320" y="607714"/>
                  </a:lnTo>
                  <a:lnTo>
                    <a:pt x="2277194" y="647898"/>
                  </a:lnTo>
                  <a:lnTo>
                    <a:pt x="2318246" y="679152"/>
                  </a:lnTo>
                  <a:lnTo>
                    <a:pt x="2366367" y="698872"/>
                  </a:lnTo>
                  <a:lnTo>
                    <a:pt x="2419449" y="705445"/>
                  </a:lnTo>
                  <a:lnTo>
                    <a:pt x="2592585" y="705445"/>
                  </a:lnTo>
                  <a:lnTo>
                    <a:pt x="2645543" y="698872"/>
                  </a:lnTo>
                  <a:lnTo>
                    <a:pt x="2693292" y="679152"/>
                  </a:lnTo>
                  <a:lnTo>
                    <a:pt x="2734220" y="647898"/>
                  </a:lnTo>
                  <a:lnTo>
                    <a:pt x="2765722" y="607714"/>
                  </a:lnTo>
                  <a:lnTo>
                    <a:pt x="2769307" y="600769"/>
                  </a:lnTo>
                  <a:lnTo>
                    <a:pt x="2419449" y="600769"/>
                  </a:lnTo>
                  <a:lnTo>
                    <a:pt x="2400318" y="599064"/>
                  </a:lnTo>
                  <a:lnTo>
                    <a:pt x="2351484" y="573484"/>
                  </a:lnTo>
                  <a:lnTo>
                    <a:pt x="2324974" y="526138"/>
                  </a:lnTo>
                  <a:lnTo>
                    <a:pt x="2323301" y="508496"/>
                  </a:lnTo>
                  <a:lnTo>
                    <a:pt x="2323207" y="0"/>
                  </a:lnTo>
                  <a:close/>
                </a:path>
                <a:path w="3479165" h="705485">
                  <a:moveTo>
                    <a:pt x="2793007" y="0"/>
                  </a:moveTo>
                  <a:lnTo>
                    <a:pt x="2688828" y="0"/>
                  </a:lnTo>
                  <a:lnTo>
                    <a:pt x="2688734" y="508496"/>
                  </a:lnTo>
                  <a:lnTo>
                    <a:pt x="2687060" y="526138"/>
                  </a:lnTo>
                  <a:lnTo>
                    <a:pt x="2660550" y="573484"/>
                  </a:lnTo>
                  <a:lnTo>
                    <a:pt x="2611716" y="599064"/>
                  </a:lnTo>
                  <a:lnTo>
                    <a:pt x="2592585" y="600769"/>
                  </a:lnTo>
                  <a:lnTo>
                    <a:pt x="2769307" y="600769"/>
                  </a:lnTo>
                  <a:lnTo>
                    <a:pt x="2777659" y="584584"/>
                  </a:lnTo>
                  <a:lnTo>
                    <a:pt x="2786186" y="560337"/>
                  </a:lnTo>
                  <a:lnTo>
                    <a:pt x="2791302" y="534975"/>
                  </a:lnTo>
                  <a:lnTo>
                    <a:pt x="2793007" y="508496"/>
                  </a:lnTo>
                  <a:lnTo>
                    <a:pt x="2793007" y="0"/>
                  </a:lnTo>
                  <a:close/>
                </a:path>
                <a:path w="3479165" h="705485">
                  <a:moveTo>
                    <a:pt x="3304976" y="0"/>
                  </a:moveTo>
                  <a:lnTo>
                    <a:pt x="2931914" y="0"/>
                  </a:lnTo>
                  <a:lnTo>
                    <a:pt x="2931914" y="705445"/>
                  </a:lnTo>
                  <a:lnTo>
                    <a:pt x="3036589" y="705445"/>
                  </a:lnTo>
                  <a:lnTo>
                    <a:pt x="3036589" y="104179"/>
                  </a:lnTo>
                  <a:lnTo>
                    <a:pt x="3464524" y="104179"/>
                  </a:lnTo>
                  <a:lnTo>
                    <a:pt x="3442611" y="67716"/>
                  </a:lnTo>
                  <a:lnTo>
                    <a:pt x="3411109" y="36462"/>
                  </a:lnTo>
                  <a:lnTo>
                    <a:pt x="3372135" y="13394"/>
                  </a:lnTo>
                  <a:lnTo>
                    <a:pt x="3328478" y="1488"/>
                  </a:lnTo>
                  <a:lnTo>
                    <a:pt x="3304976" y="0"/>
                  </a:lnTo>
                  <a:close/>
                </a:path>
                <a:path w="3479165" h="705485">
                  <a:moveTo>
                    <a:pt x="3464524" y="104179"/>
                  </a:moveTo>
                  <a:lnTo>
                    <a:pt x="3304976" y="104179"/>
                  </a:lnTo>
                  <a:lnTo>
                    <a:pt x="3319053" y="105450"/>
                  </a:lnTo>
                  <a:lnTo>
                    <a:pt x="3332013" y="109264"/>
                  </a:lnTo>
                  <a:lnTo>
                    <a:pt x="3363484" y="135216"/>
                  </a:lnTo>
                  <a:lnTo>
                    <a:pt x="3374925" y="173632"/>
                  </a:lnTo>
                  <a:lnTo>
                    <a:pt x="3374925" y="242589"/>
                  </a:lnTo>
                  <a:lnTo>
                    <a:pt x="3363484" y="280727"/>
                  </a:lnTo>
                  <a:lnTo>
                    <a:pt x="3332013" y="306089"/>
                  </a:lnTo>
                  <a:lnTo>
                    <a:pt x="3304976" y="311050"/>
                  </a:lnTo>
                  <a:lnTo>
                    <a:pt x="3096121" y="311050"/>
                  </a:lnTo>
                  <a:lnTo>
                    <a:pt x="3096121" y="415230"/>
                  </a:lnTo>
                  <a:lnTo>
                    <a:pt x="3304976" y="415230"/>
                  </a:lnTo>
                  <a:lnTo>
                    <a:pt x="3328478" y="413804"/>
                  </a:lnTo>
                  <a:lnTo>
                    <a:pt x="3372135" y="402394"/>
                  </a:lnTo>
                  <a:lnTo>
                    <a:pt x="3411109" y="379790"/>
                  </a:lnTo>
                  <a:lnTo>
                    <a:pt x="3442611" y="348784"/>
                  </a:lnTo>
                  <a:lnTo>
                    <a:pt x="3465710" y="310306"/>
                  </a:lnTo>
                  <a:lnTo>
                    <a:pt x="3477617" y="267146"/>
                  </a:lnTo>
                  <a:lnTo>
                    <a:pt x="3479105" y="244078"/>
                  </a:lnTo>
                  <a:lnTo>
                    <a:pt x="3479105" y="173632"/>
                  </a:lnTo>
                  <a:lnTo>
                    <a:pt x="3477617" y="150130"/>
                  </a:lnTo>
                  <a:lnTo>
                    <a:pt x="3473152" y="127744"/>
                  </a:lnTo>
                  <a:lnTo>
                    <a:pt x="3465710" y="106474"/>
                  </a:lnTo>
                  <a:lnTo>
                    <a:pt x="3464524" y="104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7885" y="2806699"/>
              <a:ext cx="582930" cy="1042035"/>
            </a:xfrm>
            <a:custGeom>
              <a:avLst/>
              <a:gdLst/>
              <a:ahLst/>
              <a:cxnLst/>
              <a:rect l="l" t="t" r="r" b="b"/>
              <a:pathLst>
                <a:path w="582930" h="1042035">
                  <a:moveTo>
                    <a:pt x="578802" y="335876"/>
                  </a:moveTo>
                  <a:lnTo>
                    <a:pt x="4318" y="335876"/>
                  </a:lnTo>
                  <a:lnTo>
                    <a:pt x="4318" y="440016"/>
                  </a:lnTo>
                  <a:lnTo>
                    <a:pt x="238975" y="440016"/>
                  </a:lnTo>
                  <a:lnTo>
                    <a:pt x="238975" y="1041996"/>
                  </a:lnTo>
                  <a:lnTo>
                    <a:pt x="344144" y="1041996"/>
                  </a:lnTo>
                  <a:lnTo>
                    <a:pt x="344144" y="440016"/>
                  </a:lnTo>
                  <a:lnTo>
                    <a:pt x="578802" y="440016"/>
                  </a:lnTo>
                  <a:lnTo>
                    <a:pt x="578802" y="335876"/>
                  </a:lnTo>
                  <a:close/>
                </a:path>
                <a:path w="582930" h="1042035">
                  <a:moveTo>
                    <a:pt x="582917" y="304800"/>
                  </a:moveTo>
                  <a:lnTo>
                    <a:pt x="291465" y="0"/>
                  </a:lnTo>
                  <a:lnTo>
                    <a:pt x="0" y="304800"/>
                  </a:lnTo>
                  <a:lnTo>
                    <a:pt x="582917" y="304800"/>
                  </a:lnTo>
                  <a:close/>
                </a:path>
              </a:pathLst>
            </a:custGeom>
            <a:solidFill>
              <a:srgbClr val="1B0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1800" y="3098799"/>
              <a:ext cx="3685540" cy="751840"/>
            </a:xfrm>
            <a:custGeom>
              <a:avLst/>
              <a:gdLst/>
              <a:ahLst/>
              <a:cxnLst/>
              <a:rect l="l" t="t" r="r" b="b"/>
              <a:pathLst>
                <a:path w="3685540" h="751839">
                  <a:moveTo>
                    <a:pt x="2498" y="751493"/>
                  </a:moveTo>
                  <a:lnTo>
                    <a:pt x="3685498" y="12451"/>
                  </a:lnTo>
                  <a:lnTo>
                    <a:pt x="3682999" y="0"/>
                  </a:lnTo>
                  <a:lnTo>
                    <a:pt x="0" y="739041"/>
                  </a:lnTo>
                  <a:lnTo>
                    <a:pt x="2498" y="7514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898900" y="4267200"/>
            <a:ext cx="914400" cy="914400"/>
            <a:chOff x="3898900" y="4267200"/>
            <a:chExt cx="914400" cy="914400"/>
          </a:xfrm>
        </p:grpSpPr>
        <p:sp>
          <p:nvSpPr>
            <p:cNvPr id="34" name="object 34"/>
            <p:cNvSpPr/>
            <p:nvPr/>
          </p:nvSpPr>
          <p:spPr>
            <a:xfrm>
              <a:off x="4192816" y="4619904"/>
              <a:ext cx="327025" cy="65405"/>
            </a:xfrm>
            <a:custGeom>
              <a:avLst/>
              <a:gdLst/>
              <a:ahLst/>
              <a:cxnLst/>
              <a:rect l="l" t="t" r="r" b="b"/>
              <a:pathLst>
                <a:path w="327025" h="65404">
                  <a:moveTo>
                    <a:pt x="326571" y="0"/>
                  </a:moveTo>
                  <a:lnTo>
                    <a:pt x="0" y="0"/>
                  </a:lnTo>
                  <a:lnTo>
                    <a:pt x="0" y="65314"/>
                  </a:lnTo>
                  <a:lnTo>
                    <a:pt x="326571" y="65314"/>
                  </a:lnTo>
                  <a:lnTo>
                    <a:pt x="326571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92816" y="4619904"/>
              <a:ext cx="327025" cy="65405"/>
            </a:xfrm>
            <a:custGeom>
              <a:avLst/>
              <a:gdLst/>
              <a:ahLst/>
              <a:cxnLst/>
              <a:rect l="l" t="t" r="r" b="b"/>
              <a:pathLst>
                <a:path w="327025" h="65404">
                  <a:moveTo>
                    <a:pt x="326567" y="0"/>
                  </a:moveTo>
                  <a:lnTo>
                    <a:pt x="313867" y="0"/>
                  </a:lnTo>
                  <a:lnTo>
                    <a:pt x="313867" y="12700"/>
                  </a:lnTo>
                  <a:lnTo>
                    <a:pt x="313867" y="52616"/>
                  </a:lnTo>
                  <a:lnTo>
                    <a:pt x="12700" y="52616"/>
                  </a:lnTo>
                  <a:lnTo>
                    <a:pt x="12700" y="12700"/>
                  </a:lnTo>
                  <a:lnTo>
                    <a:pt x="313867" y="12700"/>
                  </a:lnTo>
                  <a:lnTo>
                    <a:pt x="313867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5316"/>
                  </a:lnTo>
                  <a:lnTo>
                    <a:pt x="12700" y="65316"/>
                  </a:lnTo>
                  <a:lnTo>
                    <a:pt x="313867" y="65316"/>
                  </a:lnTo>
                  <a:lnTo>
                    <a:pt x="326567" y="65316"/>
                  </a:lnTo>
                  <a:lnTo>
                    <a:pt x="326567" y="0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23441" y="4685223"/>
              <a:ext cx="65405" cy="294005"/>
            </a:xfrm>
            <a:custGeom>
              <a:avLst/>
              <a:gdLst/>
              <a:ahLst/>
              <a:cxnLst/>
              <a:rect l="l" t="t" r="r" b="b"/>
              <a:pathLst>
                <a:path w="65404" h="294004">
                  <a:moveTo>
                    <a:pt x="0" y="0"/>
                  </a:moveTo>
                  <a:lnTo>
                    <a:pt x="0" y="293914"/>
                  </a:lnTo>
                  <a:lnTo>
                    <a:pt x="65314" y="293914"/>
                  </a:lnTo>
                  <a:lnTo>
                    <a:pt x="653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3435" y="4685233"/>
              <a:ext cx="65405" cy="294005"/>
            </a:xfrm>
            <a:custGeom>
              <a:avLst/>
              <a:gdLst/>
              <a:ahLst/>
              <a:cxnLst/>
              <a:rect l="l" t="t" r="r" b="b"/>
              <a:pathLst>
                <a:path w="65404" h="294004">
                  <a:moveTo>
                    <a:pt x="65316" y="0"/>
                  </a:moveTo>
                  <a:lnTo>
                    <a:pt x="52616" y="0"/>
                  </a:lnTo>
                  <a:lnTo>
                    <a:pt x="52616" y="12700"/>
                  </a:lnTo>
                  <a:lnTo>
                    <a:pt x="52616" y="281216"/>
                  </a:lnTo>
                  <a:lnTo>
                    <a:pt x="12700" y="281216"/>
                  </a:lnTo>
                  <a:lnTo>
                    <a:pt x="12700" y="12700"/>
                  </a:lnTo>
                  <a:lnTo>
                    <a:pt x="52616" y="12700"/>
                  </a:lnTo>
                  <a:lnTo>
                    <a:pt x="5261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81216"/>
                  </a:lnTo>
                  <a:lnTo>
                    <a:pt x="0" y="293916"/>
                  </a:lnTo>
                  <a:lnTo>
                    <a:pt x="65316" y="293916"/>
                  </a:lnTo>
                  <a:lnTo>
                    <a:pt x="65316" y="281216"/>
                  </a:lnTo>
                  <a:lnTo>
                    <a:pt x="65316" y="12700"/>
                  </a:lnTo>
                  <a:lnTo>
                    <a:pt x="65316" y="0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2816" y="4476204"/>
              <a:ext cx="327025" cy="130810"/>
            </a:xfrm>
            <a:custGeom>
              <a:avLst/>
              <a:gdLst/>
              <a:ahLst/>
              <a:cxnLst/>
              <a:rect l="l" t="t" r="r" b="b"/>
              <a:pathLst>
                <a:path w="327025" h="130810">
                  <a:moveTo>
                    <a:pt x="163285" y="0"/>
                  </a:moveTo>
                  <a:lnTo>
                    <a:pt x="0" y="130628"/>
                  </a:lnTo>
                  <a:lnTo>
                    <a:pt x="326571" y="130628"/>
                  </a:lnTo>
                  <a:lnTo>
                    <a:pt x="163285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2816" y="4476204"/>
              <a:ext cx="327025" cy="130810"/>
            </a:xfrm>
            <a:custGeom>
              <a:avLst/>
              <a:gdLst/>
              <a:ahLst/>
              <a:cxnLst/>
              <a:rect l="l" t="t" r="r" b="b"/>
              <a:pathLst>
                <a:path w="327025" h="130810">
                  <a:moveTo>
                    <a:pt x="163285" y="0"/>
                  </a:moveTo>
                  <a:lnTo>
                    <a:pt x="0" y="130628"/>
                  </a:lnTo>
                  <a:lnTo>
                    <a:pt x="20330" y="130628"/>
                  </a:lnTo>
                  <a:lnTo>
                    <a:pt x="163285" y="16263"/>
                  </a:lnTo>
                  <a:lnTo>
                    <a:pt x="155352" y="9917"/>
                  </a:lnTo>
                  <a:lnTo>
                    <a:pt x="163285" y="0"/>
                  </a:lnTo>
                  <a:close/>
                </a:path>
                <a:path w="327025" h="130810">
                  <a:moveTo>
                    <a:pt x="290366" y="117928"/>
                  </a:moveTo>
                  <a:lnTo>
                    <a:pt x="36204" y="117928"/>
                  </a:lnTo>
                  <a:lnTo>
                    <a:pt x="20330" y="130628"/>
                  </a:lnTo>
                  <a:lnTo>
                    <a:pt x="306241" y="130628"/>
                  </a:lnTo>
                  <a:lnTo>
                    <a:pt x="290366" y="117928"/>
                  </a:lnTo>
                  <a:close/>
                </a:path>
                <a:path w="327025" h="130810">
                  <a:moveTo>
                    <a:pt x="163285" y="0"/>
                  </a:moveTo>
                  <a:lnTo>
                    <a:pt x="171219" y="9917"/>
                  </a:lnTo>
                  <a:lnTo>
                    <a:pt x="163285" y="16263"/>
                  </a:lnTo>
                  <a:lnTo>
                    <a:pt x="306241" y="130628"/>
                  </a:lnTo>
                  <a:lnTo>
                    <a:pt x="326571" y="130628"/>
                  </a:lnTo>
                  <a:lnTo>
                    <a:pt x="163285" y="0"/>
                  </a:lnTo>
                  <a:close/>
                </a:path>
                <a:path w="327025" h="130810">
                  <a:moveTo>
                    <a:pt x="163285" y="0"/>
                  </a:moveTo>
                  <a:lnTo>
                    <a:pt x="155352" y="9917"/>
                  </a:lnTo>
                  <a:lnTo>
                    <a:pt x="163285" y="16263"/>
                  </a:lnTo>
                  <a:lnTo>
                    <a:pt x="171219" y="9917"/>
                  </a:lnTo>
                  <a:lnTo>
                    <a:pt x="163285" y="0"/>
                  </a:lnTo>
                  <a:close/>
                </a:path>
              </a:pathLst>
            </a:custGeom>
            <a:solidFill>
              <a:srgbClr val="0036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98900" y="426719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83767" y="457212"/>
                  </a:moveTo>
                  <a:lnTo>
                    <a:pt x="780224" y="408952"/>
                  </a:lnTo>
                  <a:lnTo>
                    <a:pt x="769937" y="362889"/>
                  </a:lnTo>
                  <a:lnTo>
                    <a:pt x="769467" y="361657"/>
                  </a:lnTo>
                  <a:lnTo>
                    <a:pt x="769467" y="457212"/>
                  </a:lnTo>
                  <a:lnTo>
                    <a:pt x="766076" y="503351"/>
                  </a:lnTo>
                  <a:lnTo>
                    <a:pt x="756246" y="547395"/>
                  </a:lnTo>
                  <a:lnTo>
                    <a:pt x="740448" y="588860"/>
                  </a:lnTo>
                  <a:lnTo>
                    <a:pt x="719162" y="627253"/>
                  </a:lnTo>
                  <a:lnTo>
                    <a:pt x="692873" y="662089"/>
                  </a:lnTo>
                  <a:lnTo>
                    <a:pt x="662063" y="692886"/>
                  </a:lnTo>
                  <a:lnTo>
                    <a:pt x="627227" y="719175"/>
                  </a:lnTo>
                  <a:lnTo>
                    <a:pt x="588835" y="740460"/>
                  </a:lnTo>
                  <a:lnTo>
                    <a:pt x="547382" y="756259"/>
                  </a:lnTo>
                  <a:lnTo>
                    <a:pt x="503339" y="766102"/>
                  </a:lnTo>
                  <a:lnTo>
                    <a:pt x="457187" y="769493"/>
                  </a:lnTo>
                  <a:lnTo>
                    <a:pt x="411048" y="766102"/>
                  </a:lnTo>
                  <a:lnTo>
                    <a:pt x="367004" y="756259"/>
                  </a:lnTo>
                  <a:lnTo>
                    <a:pt x="325539" y="740460"/>
                  </a:lnTo>
                  <a:lnTo>
                    <a:pt x="287159" y="719175"/>
                  </a:lnTo>
                  <a:lnTo>
                    <a:pt x="252310" y="692886"/>
                  </a:lnTo>
                  <a:lnTo>
                    <a:pt x="221513" y="662089"/>
                  </a:lnTo>
                  <a:lnTo>
                    <a:pt x="195224" y="627253"/>
                  </a:lnTo>
                  <a:lnTo>
                    <a:pt x="173939" y="588860"/>
                  </a:lnTo>
                  <a:lnTo>
                    <a:pt x="158140" y="547395"/>
                  </a:lnTo>
                  <a:lnTo>
                    <a:pt x="148297" y="503351"/>
                  </a:lnTo>
                  <a:lnTo>
                    <a:pt x="144919" y="457212"/>
                  </a:lnTo>
                  <a:lnTo>
                    <a:pt x="148297" y="411060"/>
                  </a:lnTo>
                  <a:lnTo>
                    <a:pt x="158140" y="367017"/>
                  </a:lnTo>
                  <a:lnTo>
                    <a:pt x="173939" y="325564"/>
                  </a:lnTo>
                  <a:lnTo>
                    <a:pt x="195224" y="287172"/>
                  </a:lnTo>
                  <a:lnTo>
                    <a:pt x="221513" y="252336"/>
                  </a:lnTo>
                  <a:lnTo>
                    <a:pt x="252310" y="221526"/>
                  </a:lnTo>
                  <a:lnTo>
                    <a:pt x="287159" y="195249"/>
                  </a:lnTo>
                  <a:lnTo>
                    <a:pt x="325539" y="173964"/>
                  </a:lnTo>
                  <a:lnTo>
                    <a:pt x="367004" y="158153"/>
                  </a:lnTo>
                  <a:lnTo>
                    <a:pt x="411048" y="148323"/>
                  </a:lnTo>
                  <a:lnTo>
                    <a:pt x="457187" y="144932"/>
                  </a:lnTo>
                  <a:lnTo>
                    <a:pt x="503339" y="148323"/>
                  </a:lnTo>
                  <a:lnTo>
                    <a:pt x="547382" y="158153"/>
                  </a:lnTo>
                  <a:lnTo>
                    <a:pt x="588835" y="173964"/>
                  </a:lnTo>
                  <a:lnTo>
                    <a:pt x="627227" y="195249"/>
                  </a:lnTo>
                  <a:lnTo>
                    <a:pt x="662063" y="221526"/>
                  </a:lnTo>
                  <a:lnTo>
                    <a:pt x="692873" y="252336"/>
                  </a:lnTo>
                  <a:lnTo>
                    <a:pt x="719162" y="287172"/>
                  </a:lnTo>
                  <a:lnTo>
                    <a:pt x="740448" y="325564"/>
                  </a:lnTo>
                  <a:lnTo>
                    <a:pt x="756246" y="367017"/>
                  </a:lnTo>
                  <a:lnTo>
                    <a:pt x="766076" y="411060"/>
                  </a:lnTo>
                  <a:lnTo>
                    <a:pt x="769467" y="457212"/>
                  </a:lnTo>
                  <a:lnTo>
                    <a:pt x="769467" y="361657"/>
                  </a:lnTo>
                  <a:lnTo>
                    <a:pt x="753414" y="319532"/>
                  </a:lnTo>
                  <a:lnTo>
                    <a:pt x="731151" y="279387"/>
                  </a:lnTo>
                  <a:lnTo>
                    <a:pt x="703656" y="242951"/>
                  </a:lnTo>
                  <a:lnTo>
                    <a:pt x="671449" y="210743"/>
                  </a:lnTo>
                  <a:lnTo>
                    <a:pt x="635012" y="183248"/>
                  </a:lnTo>
                  <a:lnTo>
                    <a:pt x="594868" y="160997"/>
                  </a:lnTo>
                  <a:lnTo>
                    <a:pt x="552742" y="144932"/>
                  </a:lnTo>
                  <a:lnTo>
                    <a:pt x="551510" y="144462"/>
                  </a:lnTo>
                  <a:lnTo>
                    <a:pt x="505447" y="134175"/>
                  </a:lnTo>
                  <a:lnTo>
                    <a:pt x="457187" y="130644"/>
                  </a:lnTo>
                  <a:lnTo>
                    <a:pt x="408940" y="134175"/>
                  </a:lnTo>
                  <a:lnTo>
                    <a:pt x="362877" y="144462"/>
                  </a:lnTo>
                  <a:lnTo>
                    <a:pt x="319519" y="160997"/>
                  </a:lnTo>
                  <a:lnTo>
                    <a:pt x="279374" y="183248"/>
                  </a:lnTo>
                  <a:lnTo>
                    <a:pt x="242938" y="210743"/>
                  </a:lnTo>
                  <a:lnTo>
                    <a:pt x="210718" y="242951"/>
                  </a:lnTo>
                  <a:lnTo>
                    <a:pt x="183235" y="279387"/>
                  </a:lnTo>
                  <a:lnTo>
                    <a:pt x="160972" y="319532"/>
                  </a:lnTo>
                  <a:lnTo>
                    <a:pt x="144449" y="362889"/>
                  </a:lnTo>
                  <a:lnTo>
                    <a:pt x="134162" y="408952"/>
                  </a:lnTo>
                  <a:lnTo>
                    <a:pt x="130619" y="457212"/>
                  </a:lnTo>
                  <a:lnTo>
                    <a:pt x="134162" y="505472"/>
                  </a:lnTo>
                  <a:lnTo>
                    <a:pt x="144449" y="551535"/>
                  </a:lnTo>
                  <a:lnTo>
                    <a:pt x="160972" y="594880"/>
                  </a:lnTo>
                  <a:lnTo>
                    <a:pt x="183235" y="635038"/>
                  </a:lnTo>
                  <a:lnTo>
                    <a:pt x="210718" y="671461"/>
                  </a:lnTo>
                  <a:lnTo>
                    <a:pt x="242938" y="703681"/>
                  </a:lnTo>
                  <a:lnTo>
                    <a:pt x="279374" y="731164"/>
                  </a:lnTo>
                  <a:lnTo>
                    <a:pt x="319519" y="753427"/>
                  </a:lnTo>
                  <a:lnTo>
                    <a:pt x="362877" y="769950"/>
                  </a:lnTo>
                  <a:lnTo>
                    <a:pt x="408940" y="780237"/>
                  </a:lnTo>
                  <a:lnTo>
                    <a:pt x="457187" y="783780"/>
                  </a:lnTo>
                  <a:lnTo>
                    <a:pt x="505447" y="780237"/>
                  </a:lnTo>
                  <a:lnTo>
                    <a:pt x="551510" y="769950"/>
                  </a:lnTo>
                  <a:lnTo>
                    <a:pt x="594868" y="753427"/>
                  </a:lnTo>
                  <a:lnTo>
                    <a:pt x="635012" y="731164"/>
                  </a:lnTo>
                  <a:lnTo>
                    <a:pt x="671449" y="703681"/>
                  </a:lnTo>
                  <a:lnTo>
                    <a:pt x="703656" y="671461"/>
                  </a:lnTo>
                  <a:lnTo>
                    <a:pt x="731151" y="635038"/>
                  </a:lnTo>
                  <a:lnTo>
                    <a:pt x="753414" y="594880"/>
                  </a:lnTo>
                  <a:lnTo>
                    <a:pt x="769937" y="551535"/>
                  </a:lnTo>
                  <a:lnTo>
                    <a:pt x="780224" y="505472"/>
                  </a:lnTo>
                  <a:lnTo>
                    <a:pt x="783767" y="457212"/>
                  </a:lnTo>
                  <a:close/>
                </a:path>
                <a:path w="914400" h="914400">
                  <a:moveTo>
                    <a:pt x="875207" y="457200"/>
                  </a:moveTo>
                  <a:lnTo>
                    <a:pt x="872439" y="409308"/>
                  </a:lnTo>
                  <a:lnTo>
                    <a:pt x="872401" y="408457"/>
                  </a:lnTo>
                  <a:lnTo>
                    <a:pt x="864171" y="361353"/>
                  </a:lnTo>
                  <a:lnTo>
                    <a:pt x="850836" y="316230"/>
                  </a:lnTo>
                  <a:lnTo>
                    <a:pt x="832726" y="273367"/>
                  </a:lnTo>
                  <a:lnTo>
                    <a:pt x="810133" y="233108"/>
                  </a:lnTo>
                  <a:lnTo>
                    <a:pt x="810133" y="457200"/>
                  </a:lnTo>
                  <a:lnTo>
                    <a:pt x="806919" y="505091"/>
                  </a:lnTo>
                  <a:lnTo>
                    <a:pt x="797534" y="551027"/>
                  </a:lnTo>
                  <a:lnTo>
                    <a:pt x="782396" y="594588"/>
                  </a:lnTo>
                  <a:lnTo>
                    <a:pt x="761949" y="635342"/>
                  </a:lnTo>
                  <a:lnTo>
                    <a:pt x="736600" y="672871"/>
                  </a:lnTo>
                  <a:lnTo>
                    <a:pt x="706767" y="706767"/>
                  </a:lnTo>
                  <a:lnTo>
                    <a:pt x="672871" y="736600"/>
                  </a:lnTo>
                  <a:lnTo>
                    <a:pt x="635330" y="761961"/>
                  </a:lnTo>
                  <a:lnTo>
                    <a:pt x="594575" y="782408"/>
                  </a:lnTo>
                  <a:lnTo>
                    <a:pt x="551027" y="797534"/>
                  </a:lnTo>
                  <a:lnTo>
                    <a:pt x="505091" y="806919"/>
                  </a:lnTo>
                  <a:lnTo>
                    <a:pt x="457200" y="810145"/>
                  </a:lnTo>
                  <a:lnTo>
                    <a:pt x="409308" y="806919"/>
                  </a:lnTo>
                  <a:lnTo>
                    <a:pt x="363372" y="797534"/>
                  </a:lnTo>
                  <a:lnTo>
                    <a:pt x="319811" y="782408"/>
                  </a:lnTo>
                  <a:lnTo>
                    <a:pt x="279057" y="761961"/>
                  </a:lnTo>
                  <a:lnTo>
                    <a:pt x="241528" y="736600"/>
                  </a:lnTo>
                  <a:lnTo>
                    <a:pt x="207632" y="706767"/>
                  </a:lnTo>
                  <a:lnTo>
                    <a:pt x="177800" y="672871"/>
                  </a:lnTo>
                  <a:lnTo>
                    <a:pt x="152438" y="635342"/>
                  </a:lnTo>
                  <a:lnTo>
                    <a:pt x="131991" y="594588"/>
                  </a:lnTo>
                  <a:lnTo>
                    <a:pt x="116865" y="551027"/>
                  </a:lnTo>
                  <a:lnTo>
                    <a:pt x="107480" y="505091"/>
                  </a:lnTo>
                  <a:lnTo>
                    <a:pt x="104254" y="457200"/>
                  </a:lnTo>
                  <a:lnTo>
                    <a:pt x="107480" y="409308"/>
                  </a:lnTo>
                  <a:lnTo>
                    <a:pt x="116865" y="363372"/>
                  </a:lnTo>
                  <a:lnTo>
                    <a:pt x="131991" y="319824"/>
                  </a:lnTo>
                  <a:lnTo>
                    <a:pt x="152438" y="279069"/>
                  </a:lnTo>
                  <a:lnTo>
                    <a:pt x="177800" y="241528"/>
                  </a:lnTo>
                  <a:lnTo>
                    <a:pt x="207632" y="207632"/>
                  </a:lnTo>
                  <a:lnTo>
                    <a:pt x="241528" y="177800"/>
                  </a:lnTo>
                  <a:lnTo>
                    <a:pt x="279057" y="152450"/>
                  </a:lnTo>
                  <a:lnTo>
                    <a:pt x="319811" y="132003"/>
                  </a:lnTo>
                  <a:lnTo>
                    <a:pt x="363372" y="116865"/>
                  </a:lnTo>
                  <a:lnTo>
                    <a:pt x="409308" y="107480"/>
                  </a:lnTo>
                  <a:lnTo>
                    <a:pt x="457073" y="104267"/>
                  </a:lnTo>
                  <a:lnTo>
                    <a:pt x="457327" y="104267"/>
                  </a:lnTo>
                  <a:lnTo>
                    <a:pt x="505091" y="107480"/>
                  </a:lnTo>
                  <a:lnTo>
                    <a:pt x="551027" y="116865"/>
                  </a:lnTo>
                  <a:lnTo>
                    <a:pt x="594575" y="132003"/>
                  </a:lnTo>
                  <a:lnTo>
                    <a:pt x="635330" y="152450"/>
                  </a:lnTo>
                  <a:lnTo>
                    <a:pt x="672871" y="177800"/>
                  </a:lnTo>
                  <a:lnTo>
                    <a:pt x="706767" y="207632"/>
                  </a:lnTo>
                  <a:lnTo>
                    <a:pt x="736600" y="241528"/>
                  </a:lnTo>
                  <a:lnTo>
                    <a:pt x="761949" y="279069"/>
                  </a:lnTo>
                  <a:lnTo>
                    <a:pt x="782396" y="319824"/>
                  </a:lnTo>
                  <a:lnTo>
                    <a:pt x="797534" y="363372"/>
                  </a:lnTo>
                  <a:lnTo>
                    <a:pt x="806919" y="409308"/>
                  </a:lnTo>
                  <a:lnTo>
                    <a:pt x="810133" y="457200"/>
                  </a:lnTo>
                  <a:lnTo>
                    <a:pt x="810133" y="233108"/>
                  </a:lnTo>
                  <a:lnTo>
                    <a:pt x="783374" y="195757"/>
                  </a:lnTo>
                  <a:lnTo>
                    <a:pt x="752779" y="161620"/>
                  </a:lnTo>
                  <a:lnTo>
                    <a:pt x="718642" y="131025"/>
                  </a:lnTo>
                  <a:lnTo>
                    <a:pt x="681291" y="104267"/>
                  </a:lnTo>
                  <a:lnTo>
                    <a:pt x="641032" y="81673"/>
                  </a:lnTo>
                  <a:lnTo>
                    <a:pt x="598170" y="63563"/>
                  </a:lnTo>
                  <a:lnTo>
                    <a:pt x="553046" y="50228"/>
                  </a:lnTo>
                  <a:lnTo>
                    <a:pt x="505942" y="41998"/>
                  </a:lnTo>
                  <a:lnTo>
                    <a:pt x="457200" y="39192"/>
                  </a:lnTo>
                  <a:lnTo>
                    <a:pt x="408444" y="41998"/>
                  </a:lnTo>
                  <a:lnTo>
                    <a:pt x="361353" y="50228"/>
                  </a:lnTo>
                  <a:lnTo>
                    <a:pt x="316217" y="63563"/>
                  </a:lnTo>
                  <a:lnTo>
                    <a:pt x="273367" y="81673"/>
                  </a:lnTo>
                  <a:lnTo>
                    <a:pt x="233108" y="104267"/>
                  </a:lnTo>
                  <a:lnTo>
                    <a:pt x="195757" y="131025"/>
                  </a:lnTo>
                  <a:lnTo>
                    <a:pt x="161620" y="161620"/>
                  </a:lnTo>
                  <a:lnTo>
                    <a:pt x="131013" y="195757"/>
                  </a:lnTo>
                  <a:lnTo>
                    <a:pt x="104267" y="233108"/>
                  </a:lnTo>
                  <a:lnTo>
                    <a:pt x="81673" y="273367"/>
                  </a:lnTo>
                  <a:lnTo>
                    <a:pt x="63550" y="316230"/>
                  </a:lnTo>
                  <a:lnTo>
                    <a:pt x="50228" y="361353"/>
                  </a:lnTo>
                  <a:lnTo>
                    <a:pt x="41998" y="408457"/>
                  </a:lnTo>
                  <a:lnTo>
                    <a:pt x="39179" y="457200"/>
                  </a:lnTo>
                  <a:lnTo>
                    <a:pt x="41948" y="505091"/>
                  </a:lnTo>
                  <a:lnTo>
                    <a:pt x="50228" y="553046"/>
                  </a:lnTo>
                  <a:lnTo>
                    <a:pt x="63550" y="598182"/>
                  </a:lnTo>
                  <a:lnTo>
                    <a:pt x="81673" y="641032"/>
                  </a:lnTo>
                  <a:lnTo>
                    <a:pt x="104267" y="681291"/>
                  </a:lnTo>
                  <a:lnTo>
                    <a:pt x="131013" y="718642"/>
                  </a:lnTo>
                  <a:lnTo>
                    <a:pt x="161620" y="752779"/>
                  </a:lnTo>
                  <a:lnTo>
                    <a:pt x="195757" y="783386"/>
                  </a:lnTo>
                  <a:lnTo>
                    <a:pt x="233121" y="810145"/>
                  </a:lnTo>
                  <a:lnTo>
                    <a:pt x="273367" y="832726"/>
                  </a:lnTo>
                  <a:lnTo>
                    <a:pt x="316217" y="850849"/>
                  </a:lnTo>
                  <a:lnTo>
                    <a:pt x="361353" y="864171"/>
                  </a:lnTo>
                  <a:lnTo>
                    <a:pt x="408444" y="872401"/>
                  </a:lnTo>
                  <a:lnTo>
                    <a:pt x="457200" y="875220"/>
                  </a:lnTo>
                  <a:lnTo>
                    <a:pt x="505942" y="872401"/>
                  </a:lnTo>
                  <a:lnTo>
                    <a:pt x="553046" y="864171"/>
                  </a:lnTo>
                  <a:lnTo>
                    <a:pt x="598170" y="850849"/>
                  </a:lnTo>
                  <a:lnTo>
                    <a:pt x="641032" y="832726"/>
                  </a:lnTo>
                  <a:lnTo>
                    <a:pt x="681278" y="810145"/>
                  </a:lnTo>
                  <a:lnTo>
                    <a:pt x="718642" y="783386"/>
                  </a:lnTo>
                  <a:lnTo>
                    <a:pt x="752779" y="752779"/>
                  </a:lnTo>
                  <a:lnTo>
                    <a:pt x="783374" y="718642"/>
                  </a:lnTo>
                  <a:lnTo>
                    <a:pt x="810133" y="681291"/>
                  </a:lnTo>
                  <a:lnTo>
                    <a:pt x="832726" y="641032"/>
                  </a:lnTo>
                  <a:lnTo>
                    <a:pt x="850836" y="598182"/>
                  </a:lnTo>
                  <a:lnTo>
                    <a:pt x="864171" y="553046"/>
                  </a:lnTo>
                  <a:lnTo>
                    <a:pt x="872401" y="505955"/>
                  </a:lnTo>
                  <a:lnTo>
                    <a:pt x="875207" y="457200"/>
                  </a:lnTo>
                  <a:close/>
                </a:path>
                <a:path w="914400" h="914400">
                  <a:moveTo>
                    <a:pt x="914400" y="457200"/>
                  </a:moveTo>
                  <a:lnTo>
                    <a:pt x="912037" y="410464"/>
                  </a:lnTo>
                  <a:lnTo>
                    <a:pt x="905103" y="365061"/>
                  </a:lnTo>
                  <a:lnTo>
                    <a:pt x="902055" y="353212"/>
                  </a:lnTo>
                  <a:lnTo>
                    <a:pt x="902055" y="457200"/>
                  </a:lnTo>
                  <a:lnTo>
                    <a:pt x="899541" y="503948"/>
                  </a:lnTo>
                  <a:lnTo>
                    <a:pt x="891806" y="552640"/>
                  </a:lnTo>
                  <a:lnTo>
                    <a:pt x="879386" y="597814"/>
                  </a:lnTo>
                  <a:lnTo>
                    <a:pt x="862469" y="640943"/>
                  </a:lnTo>
                  <a:lnTo>
                    <a:pt x="841324" y="681736"/>
                  </a:lnTo>
                  <a:lnTo>
                    <a:pt x="816229" y="719937"/>
                  </a:lnTo>
                  <a:lnTo>
                    <a:pt x="787450" y="755269"/>
                  </a:lnTo>
                  <a:lnTo>
                    <a:pt x="755256" y="787463"/>
                  </a:lnTo>
                  <a:lnTo>
                    <a:pt x="719924" y="816241"/>
                  </a:lnTo>
                  <a:lnTo>
                    <a:pt x="681723" y="841336"/>
                  </a:lnTo>
                  <a:lnTo>
                    <a:pt x="640930" y="862482"/>
                  </a:lnTo>
                  <a:lnTo>
                    <a:pt x="597801" y="879398"/>
                  </a:lnTo>
                  <a:lnTo>
                    <a:pt x="552627" y="891819"/>
                  </a:lnTo>
                  <a:lnTo>
                    <a:pt x="505663" y="899464"/>
                  </a:lnTo>
                  <a:lnTo>
                    <a:pt x="457200" y="902068"/>
                  </a:lnTo>
                  <a:lnTo>
                    <a:pt x="408724" y="899464"/>
                  </a:lnTo>
                  <a:lnTo>
                    <a:pt x="361759" y="891819"/>
                  </a:lnTo>
                  <a:lnTo>
                    <a:pt x="316585" y="879398"/>
                  </a:lnTo>
                  <a:lnTo>
                    <a:pt x="273456" y="862482"/>
                  </a:lnTo>
                  <a:lnTo>
                    <a:pt x="232664" y="841336"/>
                  </a:lnTo>
                  <a:lnTo>
                    <a:pt x="194462" y="816241"/>
                  </a:lnTo>
                  <a:lnTo>
                    <a:pt x="159131" y="787463"/>
                  </a:lnTo>
                  <a:lnTo>
                    <a:pt x="126936" y="755269"/>
                  </a:lnTo>
                  <a:lnTo>
                    <a:pt x="98158" y="719937"/>
                  </a:lnTo>
                  <a:lnTo>
                    <a:pt x="73063" y="681736"/>
                  </a:lnTo>
                  <a:lnTo>
                    <a:pt x="51917" y="640943"/>
                  </a:lnTo>
                  <a:lnTo>
                    <a:pt x="35001" y="597814"/>
                  </a:lnTo>
                  <a:lnTo>
                    <a:pt x="22580" y="552640"/>
                  </a:lnTo>
                  <a:lnTo>
                    <a:pt x="14935" y="505675"/>
                  </a:lnTo>
                  <a:lnTo>
                    <a:pt x="12331" y="457200"/>
                  </a:lnTo>
                  <a:lnTo>
                    <a:pt x="14846" y="410464"/>
                  </a:lnTo>
                  <a:lnTo>
                    <a:pt x="14935" y="408736"/>
                  </a:lnTo>
                  <a:lnTo>
                    <a:pt x="22580" y="361772"/>
                  </a:lnTo>
                  <a:lnTo>
                    <a:pt x="35001" y="316598"/>
                  </a:lnTo>
                  <a:lnTo>
                    <a:pt x="51917" y="273469"/>
                  </a:lnTo>
                  <a:lnTo>
                    <a:pt x="73063" y="232676"/>
                  </a:lnTo>
                  <a:lnTo>
                    <a:pt x="98158" y="194475"/>
                  </a:lnTo>
                  <a:lnTo>
                    <a:pt x="126936" y="159143"/>
                  </a:lnTo>
                  <a:lnTo>
                    <a:pt x="159131" y="126949"/>
                  </a:lnTo>
                  <a:lnTo>
                    <a:pt x="194462" y="98171"/>
                  </a:lnTo>
                  <a:lnTo>
                    <a:pt x="232664" y="73075"/>
                  </a:lnTo>
                  <a:lnTo>
                    <a:pt x="273456" y="51930"/>
                  </a:lnTo>
                  <a:lnTo>
                    <a:pt x="316585" y="35013"/>
                  </a:lnTo>
                  <a:lnTo>
                    <a:pt x="361759" y="22593"/>
                  </a:lnTo>
                  <a:lnTo>
                    <a:pt x="408724" y="14947"/>
                  </a:lnTo>
                  <a:lnTo>
                    <a:pt x="457200" y="12344"/>
                  </a:lnTo>
                  <a:lnTo>
                    <a:pt x="505663" y="14947"/>
                  </a:lnTo>
                  <a:lnTo>
                    <a:pt x="552627" y="22593"/>
                  </a:lnTo>
                  <a:lnTo>
                    <a:pt x="597801" y="35013"/>
                  </a:lnTo>
                  <a:lnTo>
                    <a:pt x="640930" y="51930"/>
                  </a:lnTo>
                  <a:lnTo>
                    <a:pt x="681723" y="73075"/>
                  </a:lnTo>
                  <a:lnTo>
                    <a:pt x="719924" y="98171"/>
                  </a:lnTo>
                  <a:lnTo>
                    <a:pt x="755256" y="126949"/>
                  </a:lnTo>
                  <a:lnTo>
                    <a:pt x="787450" y="159143"/>
                  </a:lnTo>
                  <a:lnTo>
                    <a:pt x="816229" y="194475"/>
                  </a:lnTo>
                  <a:lnTo>
                    <a:pt x="841324" y="232676"/>
                  </a:lnTo>
                  <a:lnTo>
                    <a:pt x="862469" y="273469"/>
                  </a:lnTo>
                  <a:lnTo>
                    <a:pt x="879386" y="316598"/>
                  </a:lnTo>
                  <a:lnTo>
                    <a:pt x="891806" y="361772"/>
                  </a:lnTo>
                  <a:lnTo>
                    <a:pt x="899452" y="408736"/>
                  </a:lnTo>
                  <a:lnTo>
                    <a:pt x="902055" y="457200"/>
                  </a:lnTo>
                  <a:lnTo>
                    <a:pt x="902055" y="353212"/>
                  </a:lnTo>
                  <a:lnTo>
                    <a:pt x="878459" y="279247"/>
                  </a:lnTo>
                  <a:lnTo>
                    <a:pt x="859205" y="239280"/>
                  </a:lnTo>
                  <a:lnTo>
                    <a:pt x="836307" y="201587"/>
                  </a:lnTo>
                  <a:lnTo>
                    <a:pt x="809993" y="166382"/>
                  </a:lnTo>
                  <a:lnTo>
                    <a:pt x="780478" y="133921"/>
                  </a:lnTo>
                  <a:lnTo>
                    <a:pt x="748017" y="104406"/>
                  </a:lnTo>
                  <a:lnTo>
                    <a:pt x="712812" y="78092"/>
                  </a:lnTo>
                  <a:lnTo>
                    <a:pt x="675119" y="55194"/>
                  </a:lnTo>
                  <a:lnTo>
                    <a:pt x="635152" y="35941"/>
                  </a:lnTo>
                  <a:lnTo>
                    <a:pt x="593153" y="20561"/>
                  </a:lnTo>
                  <a:lnTo>
                    <a:pt x="561174" y="12344"/>
                  </a:lnTo>
                  <a:lnTo>
                    <a:pt x="549338" y="9296"/>
                  </a:lnTo>
                  <a:lnTo>
                    <a:pt x="503936" y="2362"/>
                  </a:lnTo>
                  <a:lnTo>
                    <a:pt x="457200" y="0"/>
                  </a:lnTo>
                  <a:lnTo>
                    <a:pt x="410451" y="2362"/>
                  </a:lnTo>
                  <a:lnTo>
                    <a:pt x="365048" y="9296"/>
                  </a:lnTo>
                  <a:lnTo>
                    <a:pt x="321233" y="20561"/>
                  </a:lnTo>
                  <a:lnTo>
                    <a:pt x="279234" y="35941"/>
                  </a:lnTo>
                  <a:lnTo>
                    <a:pt x="239268" y="55194"/>
                  </a:lnTo>
                  <a:lnTo>
                    <a:pt x="201574" y="78092"/>
                  </a:lnTo>
                  <a:lnTo>
                    <a:pt x="166370" y="104406"/>
                  </a:lnTo>
                  <a:lnTo>
                    <a:pt x="133908" y="133921"/>
                  </a:lnTo>
                  <a:lnTo>
                    <a:pt x="104394" y="166382"/>
                  </a:lnTo>
                  <a:lnTo>
                    <a:pt x="78079" y="201587"/>
                  </a:lnTo>
                  <a:lnTo>
                    <a:pt x="55181" y="239280"/>
                  </a:lnTo>
                  <a:lnTo>
                    <a:pt x="35928" y="279247"/>
                  </a:lnTo>
                  <a:lnTo>
                    <a:pt x="20548" y="321246"/>
                  </a:lnTo>
                  <a:lnTo>
                    <a:pt x="9283" y="365061"/>
                  </a:lnTo>
                  <a:lnTo>
                    <a:pt x="2349" y="410464"/>
                  </a:lnTo>
                  <a:lnTo>
                    <a:pt x="0" y="457200"/>
                  </a:lnTo>
                  <a:lnTo>
                    <a:pt x="2349" y="503948"/>
                  </a:lnTo>
                  <a:lnTo>
                    <a:pt x="9283" y="549351"/>
                  </a:lnTo>
                  <a:lnTo>
                    <a:pt x="20548" y="593166"/>
                  </a:lnTo>
                  <a:lnTo>
                    <a:pt x="35928" y="635165"/>
                  </a:lnTo>
                  <a:lnTo>
                    <a:pt x="55181" y="675132"/>
                  </a:lnTo>
                  <a:lnTo>
                    <a:pt x="78079" y="712825"/>
                  </a:lnTo>
                  <a:lnTo>
                    <a:pt x="104394" y="748030"/>
                  </a:lnTo>
                  <a:lnTo>
                    <a:pt x="133908" y="780491"/>
                  </a:lnTo>
                  <a:lnTo>
                    <a:pt x="166370" y="810006"/>
                  </a:lnTo>
                  <a:lnTo>
                    <a:pt x="201574" y="836320"/>
                  </a:lnTo>
                  <a:lnTo>
                    <a:pt x="239268" y="859218"/>
                  </a:lnTo>
                  <a:lnTo>
                    <a:pt x="279234" y="878471"/>
                  </a:lnTo>
                  <a:lnTo>
                    <a:pt x="321233" y="893851"/>
                  </a:lnTo>
                  <a:lnTo>
                    <a:pt x="365048" y="905116"/>
                  </a:lnTo>
                  <a:lnTo>
                    <a:pt x="410451" y="912050"/>
                  </a:lnTo>
                  <a:lnTo>
                    <a:pt x="457200" y="914400"/>
                  </a:lnTo>
                  <a:lnTo>
                    <a:pt x="503936" y="912050"/>
                  </a:lnTo>
                  <a:lnTo>
                    <a:pt x="549338" y="905116"/>
                  </a:lnTo>
                  <a:lnTo>
                    <a:pt x="561174" y="902068"/>
                  </a:lnTo>
                  <a:lnTo>
                    <a:pt x="593153" y="893851"/>
                  </a:lnTo>
                  <a:lnTo>
                    <a:pt x="635152" y="878471"/>
                  </a:lnTo>
                  <a:lnTo>
                    <a:pt x="675119" y="859218"/>
                  </a:lnTo>
                  <a:lnTo>
                    <a:pt x="712812" y="836320"/>
                  </a:lnTo>
                  <a:lnTo>
                    <a:pt x="748017" y="810006"/>
                  </a:lnTo>
                  <a:lnTo>
                    <a:pt x="780478" y="780491"/>
                  </a:lnTo>
                  <a:lnTo>
                    <a:pt x="809993" y="748030"/>
                  </a:lnTo>
                  <a:lnTo>
                    <a:pt x="836307" y="712825"/>
                  </a:lnTo>
                  <a:lnTo>
                    <a:pt x="859205" y="675132"/>
                  </a:lnTo>
                  <a:lnTo>
                    <a:pt x="878459" y="635165"/>
                  </a:lnTo>
                  <a:lnTo>
                    <a:pt x="893838" y="593166"/>
                  </a:lnTo>
                  <a:lnTo>
                    <a:pt x="905103" y="549351"/>
                  </a:lnTo>
                  <a:lnTo>
                    <a:pt x="912037" y="503948"/>
                  </a:lnTo>
                  <a:lnTo>
                    <a:pt x="914400" y="45720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892762" y="5753561"/>
            <a:ext cx="812165" cy="812165"/>
            <a:chOff x="1892762" y="5753561"/>
            <a:chExt cx="812165" cy="812165"/>
          </a:xfrm>
        </p:grpSpPr>
        <p:sp>
          <p:nvSpPr>
            <p:cNvPr id="42" name="object 42"/>
            <p:cNvSpPr/>
            <p:nvPr/>
          </p:nvSpPr>
          <p:spPr>
            <a:xfrm>
              <a:off x="2337888" y="6035408"/>
              <a:ext cx="55880" cy="279400"/>
            </a:xfrm>
            <a:custGeom>
              <a:avLst/>
              <a:gdLst/>
              <a:ahLst/>
              <a:cxnLst/>
              <a:rect l="l" t="t" r="r" b="b"/>
              <a:pathLst>
                <a:path w="55880" h="279400">
                  <a:moveTo>
                    <a:pt x="55689" y="0"/>
                  </a:moveTo>
                  <a:lnTo>
                    <a:pt x="0" y="0"/>
                  </a:lnTo>
                  <a:lnTo>
                    <a:pt x="0" y="279010"/>
                  </a:lnTo>
                  <a:lnTo>
                    <a:pt x="55689" y="279010"/>
                  </a:lnTo>
                  <a:lnTo>
                    <a:pt x="55689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889" y="6035400"/>
              <a:ext cx="240644" cy="1743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892757" y="5753569"/>
              <a:ext cx="812165" cy="812165"/>
            </a:xfrm>
            <a:custGeom>
              <a:avLst/>
              <a:gdLst/>
              <a:ahLst/>
              <a:cxnLst/>
              <a:rect l="l" t="t" r="r" b="b"/>
              <a:pathLst>
                <a:path w="812164" h="812165">
                  <a:moveTo>
                    <a:pt x="811872" y="413626"/>
                  </a:moveTo>
                  <a:lnTo>
                    <a:pt x="810145" y="367220"/>
                  </a:lnTo>
                  <a:lnTo>
                    <a:pt x="803262" y="322046"/>
                  </a:lnTo>
                  <a:lnTo>
                    <a:pt x="793661" y="286550"/>
                  </a:lnTo>
                  <a:lnTo>
                    <a:pt x="791464" y="278422"/>
                  </a:lnTo>
                  <a:lnTo>
                    <a:pt x="775017" y="236715"/>
                  </a:lnTo>
                  <a:lnTo>
                    <a:pt x="773938" y="234683"/>
                  </a:lnTo>
                  <a:lnTo>
                    <a:pt x="773938" y="409638"/>
                  </a:lnTo>
                  <a:lnTo>
                    <a:pt x="770534" y="455764"/>
                  </a:lnTo>
                  <a:lnTo>
                    <a:pt x="761441" y="501103"/>
                  </a:lnTo>
                  <a:lnTo>
                    <a:pt x="747128" y="544017"/>
                  </a:lnTo>
                  <a:lnTo>
                    <a:pt x="727989" y="584187"/>
                  </a:lnTo>
                  <a:lnTo>
                    <a:pt x="695363" y="625297"/>
                  </a:lnTo>
                  <a:lnTo>
                    <a:pt x="660793" y="655980"/>
                  </a:lnTo>
                  <a:lnTo>
                    <a:pt x="621957" y="681050"/>
                  </a:lnTo>
                  <a:lnTo>
                    <a:pt x="579551" y="699973"/>
                  </a:lnTo>
                  <a:lnTo>
                    <a:pt x="534276" y="712203"/>
                  </a:lnTo>
                  <a:lnTo>
                    <a:pt x="487083" y="717207"/>
                  </a:lnTo>
                  <a:lnTo>
                    <a:pt x="486841" y="717232"/>
                  </a:lnTo>
                  <a:lnTo>
                    <a:pt x="437921" y="714527"/>
                  </a:lnTo>
                  <a:lnTo>
                    <a:pt x="390067" y="704011"/>
                  </a:lnTo>
                  <a:lnTo>
                    <a:pt x="345706" y="686435"/>
                  </a:lnTo>
                  <a:lnTo>
                    <a:pt x="305371" y="662495"/>
                  </a:lnTo>
                  <a:lnTo>
                    <a:pt x="269608" y="632904"/>
                  </a:lnTo>
                  <a:lnTo>
                    <a:pt x="238925" y="598335"/>
                  </a:lnTo>
                  <a:lnTo>
                    <a:pt x="213855" y="559498"/>
                  </a:lnTo>
                  <a:lnTo>
                    <a:pt x="194932" y="517093"/>
                  </a:lnTo>
                  <a:lnTo>
                    <a:pt x="182689" y="471817"/>
                  </a:lnTo>
                  <a:lnTo>
                    <a:pt x="177660" y="424383"/>
                  </a:lnTo>
                  <a:lnTo>
                    <a:pt x="180378" y="375462"/>
                  </a:lnTo>
                  <a:lnTo>
                    <a:pt x="190893" y="327609"/>
                  </a:lnTo>
                  <a:lnTo>
                    <a:pt x="208470" y="283248"/>
                  </a:lnTo>
                  <a:lnTo>
                    <a:pt x="232397" y="242912"/>
                  </a:lnTo>
                  <a:lnTo>
                    <a:pt x="262001" y="207149"/>
                  </a:lnTo>
                  <a:lnTo>
                    <a:pt x="296570" y="176466"/>
                  </a:lnTo>
                  <a:lnTo>
                    <a:pt x="335407" y="151396"/>
                  </a:lnTo>
                  <a:lnTo>
                    <a:pt x="377799" y="132473"/>
                  </a:lnTo>
                  <a:lnTo>
                    <a:pt x="423075" y="120230"/>
                  </a:lnTo>
                  <a:lnTo>
                    <a:pt x="470268" y="115227"/>
                  </a:lnTo>
                  <a:lnTo>
                    <a:pt x="470522" y="115201"/>
                  </a:lnTo>
                  <a:lnTo>
                    <a:pt x="519442" y="117919"/>
                  </a:lnTo>
                  <a:lnTo>
                    <a:pt x="567296" y="128435"/>
                  </a:lnTo>
                  <a:lnTo>
                    <a:pt x="611657" y="146011"/>
                  </a:lnTo>
                  <a:lnTo>
                    <a:pt x="651979" y="169938"/>
                  </a:lnTo>
                  <a:lnTo>
                    <a:pt x="687755" y="199542"/>
                  </a:lnTo>
                  <a:lnTo>
                    <a:pt x="718439" y="234111"/>
                  </a:lnTo>
                  <a:lnTo>
                    <a:pt x="743508" y="272948"/>
                  </a:lnTo>
                  <a:lnTo>
                    <a:pt x="762342" y="315175"/>
                  </a:lnTo>
                  <a:lnTo>
                    <a:pt x="771664" y="364464"/>
                  </a:lnTo>
                  <a:lnTo>
                    <a:pt x="773938" y="409638"/>
                  </a:lnTo>
                  <a:lnTo>
                    <a:pt x="773938" y="234683"/>
                  </a:lnTo>
                  <a:lnTo>
                    <a:pt x="754176" y="197256"/>
                  </a:lnTo>
                  <a:lnTo>
                    <a:pt x="729221" y="160375"/>
                  </a:lnTo>
                  <a:lnTo>
                    <a:pt x="700405" y="126441"/>
                  </a:lnTo>
                  <a:lnTo>
                    <a:pt x="667981" y="95796"/>
                  </a:lnTo>
                  <a:lnTo>
                    <a:pt x="632206" y="68757"/>
                  </a:lnTo>
                  <a:lnTo>
                    <a:pt x="593356" y="45694"/>
                  </a:lnTo>
                  <a:lnTo>
                    <a:pt x="551675" y="26924"/>
                  </a:lnTo>
                  <a:lnTo>
                    <a:pt x="536511" y="22098"/>
                  </a:lnTo>
                  <a:lnTo>
                    <a:pt x="536511" y="89852"/>
                  </a:lnTo>
                  <a:lnTo>
                    <a:pt x="523659" y="87122"/>
                  </a:lnTo>
                  <a:lnTo>
                    <a:pt x="474776" y="84061"/>
                  </a:lnTo>
                  <a:lnTo>
                    <a:pt x="474535" y="84048"/>
                  </a:lnTo>
                  <a:lnTo>
                    <a:pt x="426694" y="88061"/>
                  </a:lnTo>
                  <a:lnTo>
                    <a:pt x="380733" y="98755"/>
                  </a:lnTo>
                  <a:lnTo>
                    <a:pt x="337210" y="115658"/>
                  </a:lnTo>
                  <a:lnTo>
                    <a:pt x="296710" y="138341"/>
                  </a:lnTo>
                  <a:lnTo>
                    <a:pt x="259803" y="166370"/>
                  </a:lnTo>
                  <a:lnTo>
                    <a:pt x="227088" y="199301"/>
                  </a:lnTo>
                  <a:lnTo>
                    <a:pt x="199377" y="236347"/>
                  </a:lnTo>
                  <a:lnTo>
                    <a:pt x="176504" y="278104"/>
                  </a:lnTo>
                  <a:lnTo>
                    <a:pt x="159791" y="323100"/>
                  </a:lnTo>
                  <a:lnTo>
                    <a:pt x="149580" y="371246"/>
                  </a:lnTo>
                  <a:lnTo>
                    <a:pt x="146507" y="420370"/>
                  </a:lnTo>
                  <a:lnTo>
                    <a:pt x="150520" y="468198"/>
                  </a:lnTo>
                  <a:lnTo>
                    <a:pt x="161213" y="514172"/>
                  </a:lnTo>
                  <a:lnTo>
                    <a:pt x="178117" y="557695"/>
                  </a:lnTo>
                  <a:lnTo>
                    <a:pt x="200799" y="598195"/>
                  </a:lnTo>
                  <a:lnTo>
                    <a:pt x="228828" y="635088"/>
                  </a:lnTo>
                  <a:lnTo>
                    <a:pt x="261759" y="667816"/>
                  </a:lnTo>
                  <a:lnTo>
                    <a:pt x="299148" y="695769"/>
                  </a:lnTo>
                  <a:lnTo>
                    <a:pt x="340563" y="718400"/>
                  </a:lnTo>
                  <a:lnTo>
                    <a:pt x="385559" y="735114"/>
                  </a:lnTo>
                  <a:lnTo>
                    <a:pt x="429361" y="744410"/>
                  </a:lnTo>
                  <a:lnTo>
                    <a:pt x="397205" y="742391"/>
                  </a:lnTo>
                  <a:lnTo>
                    <a:pt x="348716" y="732104"/>
                  </a:lnTo>
                  <a:lnTo>
                    <a:pt x="303403" y="715276"/>
                  </a:lnTo>
                  <a:lnTo>
                    <a:pt x="261683" y="692480"/>
                  </a:lnTo>
                  <a:lnTo>
                    <a:pt x="224028" y="664324"/>
                  </a:lnTo>
                  <a:lnTo>
                    <a:pt x="190855" y="631367"/>
                  </a:lnTo>
                  <a:lnTo>
                    <a:pt x="162636" y="594207"/>
                  </a:lnTo>
                  <a:lnTo>
                    <a:pt x="139788" y="553415"/>
                  </a:lnTo>
                  <a:lnTo>
                    <a:pt x="122758" y="509574"/>
                  </a:lnTo>
                  <a:lnTo>
                    <a:pt x="112001" y="463283"/>
                  </a:lnTo>
                  <a:lnTo>
                    <a:pt x="107950" y="415112"/>
                  </a:lnTo>
                  <a:lnTo>
                    <a:pt x="111048" y="365633"/>
                  </a:lnTo>
                  <a:lnTo>
                    <a:pt x="121335" y="317144"/>
                  </a:lnTo>
                  <a:lnTo>
                    <a:pt x="138163" y="271830"/>
                  </a:lnTo>
                  <a:lnTo>
                    <a:pt x="160947" y="230111"/>
                  </a:lnTo>
                  <a:lnTo>
                    <a:pt x="189115" y="192455"/>
                  </a:lnTo>
                  <a:lnTo>
                    <a:pt x="222072" y="159296"/>
                  </a:lnTo>
                  <a:lnTo>
                    <a:pt x="259232" y="131064"/>
                  </a:lnTo>
                  <a:lnTo>
                    <a:pt x="300024" y="108216"/>
                  </a:lnTo>
                  <a:lnTo>
                    <a:pt x="343852" y="91186"/>
                  </a:lnTo>
                  <a:lnTo>
                    <a:pt x="390156" y="80429"/>
                  </a:lnTo>
                  <a:lnTo>
                    <a:pt x="438327" y="76377"/>
                  </a:lnTo>
                  <a:lnTo>
                    <a:pt x="487794" y="79476"/>
                  </a:lnTo>
                  <a:lnTo>
                    <a:pt x="536282" y="89763"/>
                  </a:lnTo>
                  <a:lnTo>
                    <a:pt x="536511" y="89852"/>
                  </a:lnTo>
                  <a:lnTo>
                    <a:pt x="536511" y="22098"/>
                  </a:lnTo>
                  <a:lnTo>
                    <a:pt x="507441" y="12814"/>
                  </a:lnTo>
                  <a:lnTo>
                    <a:pt x="465340" y="4572"/>
                  </a:lnTo>
                  <a:lnTo>
                    <a:pt x="465340" y="43268"/>
                  </a:lnTo>
                  <a:lnTo>
                    <a:pt x="446214" y="41846"/>
                  </a:lnTo>
                  <a:lnTo>
                    <a:pt x="400913" y="44132"/>
                  </a:lnTo>
                  <a:lnTo>
                    <a:pt x="356946" y="51816"/>
                  </a:lnTo>
                  <a:lnTo>
                    <a:pt x="314718" y="64617"/>
                  </a:lnTo>
                  <a:lnTo>
                    <a:pt x="274612" y="82232"/>
                  </a:lnTo>
                  <a:lnTo>
                    <a:pt x="237007" y="104368"/>
                  </a:lnTo>
                  <a:lnTo>
                    <a:pt x="202311" y="130721"/>
                  </a:lnTo>
                  <a:lnTo>
                    <a:pt x="170903" y="160997"/>
                  </a:lnTo>
                  <a:lnTo>
                    <a:pt x="143167" y="194919"/>
                  </a:lnTo>
                  <a:lnTo>
                    <a:pt x="119507" y="232168"/>
                  </a:lnTo>
                  <a:lnTo>
                    <a:pt x="100304" y="272453"/>
                  </a:lnTo>
                  <a:lnTo>
                    <a:pt x="85953" y="315480"/>
                  </a:lnTo>
                  <a:lnTo>
                    <a:pt x="76835" y="360959"/>
                  </a:lnTo>
                  <a:lnTo>
                    <a:pt x="73418" y="407225"/>
                  </a:lnTo>
                  <a:lnTo>
                    <a:pt x="75704" y="452526"/>
                  </a:lnTo>
                  <a:lnTo>
                    <a:pt x="83388" y="496493"/>
                  </a:lnTo>
                  <a:lnTo>
                    <a:pt x="96189" y="538721"/>
                  </a:lnTo>
                  <a:lnTo>
                    <a:pt x="113804" y="578827"/>
                  </a:lnTo>
                  <a:lnTo>
                    <a:pt x="135940" y="616432"/>
                  </a:lnTo>
                  <a:lnTo>
                    <a:pt x="162293" y="651129"/>
                  </a:lnTo>
                  <a:lnTo>
                    <a:pt x="192570" y="682536"/>
                  </a:lnTo>
                  <a:lnTo>
                    <a:pt x="226491" y="710260"/>
                  </a:lnTo>
                  <a:lnTo>
                    <a:pt x="263740" y="733920"/>
                  </a:lnTo>
                  <a:lnTo>
                    <a:pt x="304025" y="753122"/>
                  </a:lnTo>
                  <a:lnTo>
                    <a:pt x="347052" y="767486"/>
                  </a:lnTo>
                  <a:lnTo>
                    <a:pt x="365823" y="771258"/>
                  </a:lnTo>
                  <a:lnTo>
                    <a:pt x="356108" y="770534"/>
                  </a:lnTo>
                  <a:lnTo>
                    <a:pt x="310769" y="761441"/>
                  </a:lnTo>
                  <a:lnTo>
                    <a:pt x="267855" y="747128"/>
                  </a:lnTo>
                  <a:lnTo>
                    <a:pt x="227685" y="727989"/>
                  </a:lnTo>
                  <a:lnTo>
                    <a:pt x="190550" y="704392"/>
                  </a:lnTo>
                  <a:lnTo>
                    <a:pt x="156730" y="676744"/>
                  </a:lnTo>
                  <a:lnTo>
                    <a:pt x="126542" y="645426"/>
                  </a:lnTo>
                  <a:lnTo>
                    <a:pt x="100266" y="610831"/>
                  </a:lnTo>
                  <a:lnTo>
                    <a:pt x="78193" y="573341"/>
                  </a:lnTo>
                  <a:lnTo>
                    <a:pt x="60629" y="533349"/>
                  </a:lnTo>
                  <a:lnTo>
                    <a:pt x="47866" y="491236"/>
                  </a:lnTo>
                  <a:lnTo>
                    <a:pt x="40208" y="447408"/>
                  </a:lnTo>
                  <a:lnTo>
                    <a:pt x="37934" y="402234"/>
                  </a:lnTo>
                  <a:lnTo>
                    <a:pt x="41338" y="356108"/>
                  </a:lnTo>
                  <a:lnTo>
                    <a:pt x="50431" y="310769"/>
                  </a:lnTo>
                  <a:lnTo>
                    <a:pt x="64744" y="267855"/>
                  </a:lnTo>
                  <a:lnTo>
                    <a:pt x="83883" y="227685"/>
                  </a:lnTo>
                  <a:lnTo>
                    <a:pt x="107480" y="190550"/>
                  </a:lnTo>
                  <a:lnTo>
                    <a:pt x="135128" y="156730"/>
                  </a:lnTo>
                  <a:lnTo>
                    <a:pt x="166446" y="126542"/>
                  </a:lnTo>
                  <a:lnTo>
                    <a:pt x="201041" y="100266"/>
                  </a:lnTo>
                  <a:lnTo>
                    <a:pt x="238531" y="78193"/>
                  </a:lnTo>
                  <a:lnTo>
                    <a:pt x="278523" y="60629"/>
                  </a:lnTo>
                  <a:lnTo>
                    <a:pt x="320636" y="47866"/>
                  </a:lnTo>
                  <a:lnTo>
                    <a:pt x="364464" y="40208"/>
                  </a:lnTo>
                  <a:lnTo>
                    <a:pt x="409638" y="37922"/>
                  </a:lnTo>
                  <a:lnTo>
                    <a:pt x="455764" y="41338"/>
                  </a:lnTo>
                  <a:lnTo>
                    <a:pt x="465340" y="43268"/>
                  </a:lnTo>
                  <a:lnTo>
                    <a:pt x="465340" y="4572"/>
                  </a:lnTo>
                  <a:lnTo>
                    <a:pt x="460908" y="3695"/>
                  </a:lnTo>
                  <a:lnTo>
                    <a:pt x="414807" y="88"/>
                  </a:lnTo>
                  <a:lnTo>
                    <a:pt x="413626" y="0"/>
                  </a:lnTo>
                  <a:lnTo>
                    <a:pt x="367220" y="1727"/>
                  </a:lnTo>
                  <a:lnTo>
                    <a:pt x="322046" y="8610"/>
                  </a:lnTo>
                  <a:lnTo>
                    <a:pt x="278422" y="20408"/>
                  </a:lnTo>
                  <a:lnTo>
                    <a:pt x="236715" y="36855"/>
                  </a:lnTo>
                  <a:lnTo>
                    <a:pt x="197256" y="57683"/>
                  </a:lnTo>
                  <a:lnTo>
                    <a:pt x="160388" y="82651"/>
                  </a:lnTo>
                  <a:lnTo>
                    <a:pt x="126453" y="111467"/>
                  </a:lnTo>
                  <a:lnTo>
                    <a:pt x="95796" y="143891"/>
                  </a:lnTo>
                  <a:lnTo>
                    <a:pt x="68757" y="179666"/>
                  </a:lnTo>
                  <a:lnTo>
                    <a:pt x="64465" y="186905"/>
                  </a:lnTo>
                  <a:lnTo>
                    <a:pt x="45694" y="218516"/>
                  </a:lnTo>
                  <a:lnTo>
                    <a:pt x="26924" y="260197"/>
                  </a:lnTo>
                  <a:lnTo>
                    <a:pt x="12814" y="304431"/>
                  </a:lnTo>
                  <a:lnTo>
                    <a:pt x="3708" y="350964"/>
                  </a:lnTo>
                  <a:lnTo>
                    <a:pt x="0" y="398246"/>
                  </a:lnTo>
                  <a:lnTo>
                    <a:pt x="1727" y="444652"/>
                  </a:lnTo>
                  <a:lnTo>
                    <a:pt x="8610" y="489826"/>
                  </a:lnTo>
                  <a:lnTo>
                    <a:pt x="20408" y="533450"/>
                  </a:lnTo>
                  <a:lnTo>
                    <a:pt x="36855" y="575157"/>
                  </a:lnTo>
                  <a:lnTo>
                    <a:pt x="57696" y="614616"/>
                  </a:lnTo>
                  <a:lnTo>
                    <a:pt x="82651" y="651484"/>
                  </a:lnTo>
                  <a:lnTo>
                    <a:pt x="111467" y="685419"/>
                  </a:lnTo>
                  <a:lnTo>
                    <a:pt x="143891" y="716076"/>
                  </a:lnTo>
                  <a:lnTo>
                    <a:pt x="179666" y="743115"/>
                  </a:lnTo>
                  <a:lnTo>
                    <a:pt x="218516" y="766178"/>
                  </a:lnTo>
                  <a:lnTo>
                    <a:pt x="260197" y="784936"/>
                  </a:lnTo>
                  <a:lnTo>
                    <a:pt x="304431" y="799058"/>
                  </a:lnTo>
                  <a:lnTo>
                    <a:pt x="350964" y="808164"/>
                  </a:lnTo>
                  <a:lnTo>
                    <a:pt x="397065" y="811784"/>
                  </a:lnTo>
                  <a:lnTo>
                    <a:pt x="398246" y="811872"/>
                  </a:lnTo>
                  <a:lnTo>
                    <a:pt x="444652" y="810145"/>
                  </a:lnTo>
                  <a:lnTo>
                    <a:pt x="489826" y="803262"/>
                  </a:lnTo>
                  <a:lnTo>
                    <a:pt x="533450" y="791464"/>
                  </a:lnTo>
                  <a:lnTo>
                    <a:pt x="575157" y="775017"/>
                  </a:lnTo>
                  <a:lnTo>
                    <a:pt x="614616" y="754176"/>
                  </a:lnTo>
                  <a:lnTo>
                    <a:pt x="651484" y="729221"/>
                  </a:lnTo>
                  <a:lnTo>
                    <a:pt x="685419" y="700405"/>
                  </a:lnTo>
                  <a:lnTo>
                    <a:pt x="716076" y="667981"/>
                  </a:lnTo>
                  <a:lnTo>
                    <a:pt x="743115" y="632206"/>
                  </a:lnTo>
                  <a:lnTo>
                    <a:pt x="766178" y="593356"/>
                  </a:lnTo>
                  <a:lnTo>
                    <a:pt x="784948" y="551675"/>
                  </a:lnTo>
                  <a:lnTo>
                    <a:pt x="799058" y="507441"/>
                  </a:lnTo>
                  <a:lnTo>
                    <a:pt x="808164" y="460908"/>
                  </a:lnTo>
                  <a:lnTo>
                    <a:pt x="811872" y="413626"/>
                  </a:lnTo>
                  <a:close/>
                </a:path>
              </a:pathLst>
            </a:custGeom>
            <a:solidFill>
              <a:srgbClr val="003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2908300" y="5753100"/>
            <a:ext cx="965200" cy="965200"/>
            <a:chOff x="2908300" y="5753100"/>
            <a:chExt cx="965200" cy="96520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0100" y="6045392"/>
              <a:ext cx="346363" cy="38537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390900" y="6045392"/>
              <a:ext cx="57150" cy="283845"/>
            </a:xfrm>
            <a:custGeom>
              <a:avLst/>
              <a:gdLst/>
              <a:ahLst/>
              <a:cxnLst/>
              <a:rect l="l" t="t" r="r" b="b"/>
              <a:pathLst>
                <a:path w="57150" h="283845">
                  <a:moveTo>
                    <a:pt x="56641" y="0"/>
                  </a:moveTo>
                  <a:lnTo>
                    <a:pt x="0" y="0"/>
                  </a:lnTo>
                  <a:lnTo>
                    <a:pt x="0" y="283779"/>
                  </a:lnTo>
                  <a:lnTo>
                    <a:pt x="56641" y="283779"/>
                  </a:lnTo>
                  <a:lnTo>
                    <a:pt x="56641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0901" y="6045395"/>
              <a:ext cx="244760" cy="17736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0950" y="5852746"/>
              <a:ext cx="765908" cy="7659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51750" y="5852746"/>
              <a:ext cx="664845" cy="664845"/>
            </a:xfrm>
            <a:custGeom>
              <a:avLst/>
              <a:gdLst/>
              <a:ahLst/>
              <a:cxnLst/>
              <a:rect l="l" t="t" r="r" b="b"/>
              <a:pathLst>
                <a:path w="664845" h="664845">
                  <a:moveTo>
                    <a:pt x="332153" y="0"/>
                  </a:moveTo>
                  <a:lnTo>
                    <a:pt x="283070" y="3601"/>
                  </a:lnTo>
                  <a:lnTo>
                    <a:pt x="236223" y="14063"/>
                  </a:lnTo>
                  <a:lnTo>
                    <a:pt x="192126" y="30871"/>
                  </a:lnTo>
                  <a:lnTo>
                    <a:pt x="151292" y="53512"/>
                  </a:lnTo>
                  <a:lnTo>
                    <a:pt x="114236" y="81471"/>
                  </a:lnTo>
                  <a:lnTo>
                    <a:pt x="81471" y="114236"/>
                  </a:lnTo>
                  <a:lnTo>
                    <a:pt x="53512" y="151292"/>
                  </a:lnTo>
                  <a:lnTo>
                    <a:pt x="30871" y="192126"/>
                  </a:lnTo>
                  <a:lnTo>
                    <a:pt x="14063" y="236223"/>
                  </a:lnTo>
                  <a:lnTo>
                    <a:pt x="3601" y="283070"/>
                  </a:lnTo>
                  <a:lnTo>
                    <a:pt x="0" y="332153"/>
                  </a:lnTo>
                  <a:lnTo>
                    <a:pt x="3557" y="380643"/>
                  </a:lnTo>
                  <a:lnTo>
                    <a:pt x="3601" y="381237"/>
                  </a:lnTo>
                  <a:lnTo>
                    <a:pt x="14063" y="428084"/>
                  </a:lnTo>
                  <a:lnTo>
                    <a:pt x="30871" y="472181"/>
                  </a:lnTo>
                  <a:lnTo>
                    <a:pt x="53512" y="513015"/>
                  </a:lnTo>
                  <a:lnTo>
                    <a:pt x="81471" y="550071"/>
                  </a:lnTo>
                  <a:lnTo>
                    <a:pt x="114236" y="582835"/>
                  </a:lnTo>
                  <a:lnTo>
                    <a:pt x="151292" y="610795"/>
                  </a:lnTo>
                  <a:lnTo>
                    <a:pt x="192126" y="633436"/>
                  </a:lnTo>
                  <a:lnTo>
                    <a:pt x="236223" y="650244"/>
                  </a:lnTo>
                  <a:lnTo>
                    <a:pt x="283070" y="660706"/>
                  </a:lnTo>
                  <a:lnTo>
                    <a:pt x="332153" y="664307"/>
                  </a:lnTo>
                  <a:lnTo>
                    <a:pt x="381237" y="660706"/>
                  </a:lnTo>
                  <a:lnTo>
                    <a:pt x="428084" y="650244"/>
                  </a:lnTo>
                  <a:lnTo>
                    <a:pt x="472181" y="633436"/>
                  </a:lnTo>
                  <a:lnTo>
                    <a:pt x="476409" y="631092"/>
                  </a:lnTo>
                  <a:lnTo>
                    <a:pt x="332153" y="631092"/>
                  </a:lnTo>
                  <a:lnTo>
                    <a:pt x="283664" y="627179"/>
                  </a:lnTo>
                  <a:lnTo>
                    <a:pt x="237666" y="615852"/>
                  </a:lnTo>
                  <a:lnTo>
                    <a:pt x="194774" y="597725"/>
                  </a:lnTo>
                  <a:lnTo>
                    <a:pt x="155604" y="573414"/>
                  </a:lnTo>
                  <a:lnTo>
                    <a:pt x="120772" y="543535"/>
                  </a:lnTo>
                  <a:lnTo>
                    <a:pt x="90893" y="508702"/>
                  </a:lnTo>
                  <a:lnTo>
                    <a:pt x="66582" y="469533"/>
                  </a:lnTo>
                  <a:lnTo>
                    <a:pt x="48455" y="426641"/>
                  </a:lnTo>
                  <a:lnTo>
                    <a:pt x="37127" y="380643"/>
                  </a:lnTo>
                  <a:lnTo>
                    <a:pt x="33215" y="332153"/>
                  </a:lnTo>
                  <a:lnTo>
                    <a:pt x="37127" y="283664"/>
                  </a:lnTo>
                  <a:lnTo>
                    <a:pt x="48455" y="237666"/>
                  </a:lnTo>
                  <a:lnTo>
                    <a:pt x="66582" y="194774"/>
                  </a:lnTo>
                  <a:lnTo>
                    <a:pt x="90893" y="155604"/>
                  </a:lnTo>
                  <a:lnTo>
                    <a:pt x="120772" y="120772"/>
                  </a:lnTo>
                  <a:lnTo>
                    <a:pt x="155604" y="90893"/>
                  </a:lnTo>
                  <a:lnTo>
                    <a:pt x="194774" y="66582"/>
                  </a:lnTo>
                  <a:lnTo>
                    <a:pt x="237666" y="48455"/>
                  </a:lnTo>
                  <a:lnTo>
                    <a:pt x="283664" y="37128"/>
                  </a:lnTo>
                  <a:lnTo>
                    <a:pt x="332153" y="33215"/>
                  </a:lnTo>
                  <a:lnTo>
                    <a:pt x="476409" y="33215"/>
                  </a:lnTo>
                  <a:lnTo>
                    <a:pt x="472181" y="30871"/>
                  </a:lnTo>
                  <a:lnTo>
                    <a:pt x="428084" y="14063"/>
                  </a:lnTo>
                  <a:lnTo>
                    <a:pt x="381237" y="3601"/>
                  </a:lnTo>
                  <a:lnTo>
                    <a:pt x="332153" y="0"/>
                  </a:lnTo>
                  <a:close/>
                </a:path>
                <a:path w="664845" h="664845">
                  <a:moveTo>
                    <a:pt x="476409" y="33215"/>
                  </a:moveTo>
                  <a:lnTo>
                    <a:pt x="332153" y="33215"/>
                  </a:lnTo>
                  <a:lnTo>
                    <a:pt x="380643" y="37128"/>
                  </a:lnTo>
                  <a:lnTo>
                    <a:pt x="426641" y="48455"/>
                  </a:lnTo>
                  <a:lnTo>
                    <a:pt x="469533" y="66582"/>
                  </a:lnTo>
                  <a:lnTo>
                    <a:pt x="508703" y="90893"/>
                  </a:lnTo>
                  <a:lnTo>
                    <a:pt x="543535" y="120772"/>
                  </a:lnTo>
                  <a:lnTo>
                    <a:pt x="573414" y="155604"/>
                  </a:lnTo>
                  <a:lnTo>
                    <a:pt x="597725" y="194774"/>
                  </a:lnTo>
                  <a:lnTo>
                    <a:pt x="615852" y="237666"/>
                  </a:lnTo>
                  <a:lnTo>
                    <a:pt x="627179" y="283664"/>
                  </a:lnTo>
                  <a:lnTo>
                    <a:pt x="631092" y="332153"/>
                  </a:lnTo>
                  <a:lnTo>
                    <a:pt x="627179" y="380643"/>
                  </a:lnTo>
                  <a:lnTo>
                    <a:pt x="615852" y="426641"/>
                  </a:lnTo>
                  <a:lnTo>
                    <a:pt x="597725" y="469533"/>
                  </a:lnTo>
                  <a:lnTo>
                    <a:pt x="573414" y="508702"/>
                  </a:lnTo>
                  <a:lnTo>
                    <a:pt x="543535" y="543535"/>
                  </a:lnTo>
                  <a:lnTo>
                    <a:pt x="508703" y="573414"/>
                  </a:lnTo>
                  <a:lnTo>
                    <a:pt x="469533" y="597725"/>
                  </a:lnTo>
                  <a:lnTo>
                    <a:pt x="426641" y="615852"/>
                  </a:lnTo>
                  <a:lnTo>
                    <a:pt x="380643" y="627179"/>
                  </a:lnTo>
                  <a:lnTo>
                    <a:pt x="332153" y="631092"/>
                  </a:lnTo>
                  <a:lnTo>
                    <a:pt x="476409" y="631092"/>
                  </a:lnTo>
                  <a:lnTo>
                    <a:pt x="513015" y="610795"/>
                  </a:lnTo>
                  <a:lnTo>
                    <a:pt x="550071" y="582835"/>
                  </a:lnTo>
                  <a:lnTo>
                    <a:pt x="582835" y="550071"/>
                  </a:lnTo>
                  <a:lnTo>
                    <a:pt x="610795" y="513015"/>
                  </a:lnTo>
                  <a:lnTo>
                    <a:pt x="633436" y="472181"/>
                  </a:lnTo>
                  <a:lnTo>
                    <a:pt x="650244" y="428084"/>
                  </a:lnTo>
                  <a:lnTo>
                    <a:pt x="660706" y="381237"/>
                  </a:lnTo>
                  <a:lnTo>
                    <a:pt x="664307" y="332153"/>
                  </a:lnTo>
                  <a:lnTo>
                    <a:pt x="660749" y="283664"/>
                  </a:lnTo>
                  <a:lnTo>
                    <a:pt x="660706" y="283070"/>
                  </a:lnTo>
                  <a:lnTo>
                    <a:pt x="650244" y="236223"/>
                  </a:lnTo>
                  <a:lnTo>
                    <a:pt x="633436" y="192126"/>
                  </a:lnTo>
                  <a:lnTo>
                    <a:pt x="610795" y="151292"/>
                  </a:lnTo>
                  <a:lnTo>
                    <a:pt x="582835" y="114236"/>
                  </a:lnTo>
                  <a:lnTo>
                    <a:pt x="550071" y="81471"/>
                  </a:lnTo>
                  <a:lnTo>
                    <a:pt x="513015" y="53512"/>
                  </a:lnTo>
                  <a:lnTo>
                    <a:pt x="476409" y="33215"/>
                  </a:lnTo>
                  <a:close/>
                </a:path>
              </a:pathLst>
            </a:custGeom>
            <a:solidFill>
              <a:srgbClr val="003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7945" y="5799602"/>
              <a:ext cx="865554" cy="86555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058745" y="5799602"/>
              <a:ext cx="764540" cy="764540"/>
            </a:xfrm>
            <a:custGeom>
              <a:avLst/>
              <a:gdLst/>
              <a:ahLst/>
              <a:cxnLst/>
              <a:rect l="l" t="t" r="r" b="b"/>
              <a:pathLst>
                <a:path w="764539" h="764540">
                  <a:moveTo>
                    <a:pt x="381976" y="0"/>
                  </a:moveTo>
                  <a:lnTo>
                    <a:pt x="334062" y="2976"/>
                  </a:lnTo>
                  <a:lnTo>
                    <a:pt x="287924" y="11665"/>
                  </a:lnTo>
                  <a:lnTo>
                    <a:pt x="243919" y="25711"/>
                  </a:lnTo>
                  <a:lnTo>
                    <a:pt x="202407" y="44754"/>
                  </a:lnTo>
                  <a:lnTo>
                    <a:pt x="163745" y="68437"/>
                  </a:lnTo>
                  <a:lnTo>
                    <a:pt x="128290" y="96402"/>
                  </a:lnTo>
                  <a:lnTo>
                    <a:pt x="96402" y="128290"/>
                  </a:lnTo>
                  <a:lnTo>
                    <a:pt x="68437" y="163745"/>
                  </a:lnTo>
                  <a:lnTo>
                    <a:pt x="44754" y="202407"/>
                  </a:lnTo>
                  <a:lnTo>
                    <a:pt x="25711" y="243919"/>
                  </a:lnTo>
                  <a:lnTo>
                    <a:pt x="11665" y="287924"/>
                  </a:lnTo>
                  <a:lnTo>
                    <a:pt x="2976" y="334062"/>
                  </a:lnTo>
                  <a:lnTo>
                    <a:pt x="0" y="381976"/>
                  </a:lnTo>
                  <a:lnTo>
                    <a:pt x="2897" y="428625"/>
                  </a:lnTo>
                  <a:lnTo>
                    <a:pt x="11665" y="476029"/>
                  </a:lnTo>
                  <a:lnTo>
                    <a:pt x="25711" y="520033"/>
                  </a:lnTo>
                  <a:lnTo>
                    <a:pt x="44754" y="561546"/>
                  </a:lnTo>
                  <a:lnTo>
                    <a:pt x="68437" y="600208"/>
                  </a:lnTo>
                  <a:lnTo>
                    <a:pt x="96402" y="635663"/>
                  </a:lnTo>
                  <a:lnTo>
                    <a:pt x="128290" y="667551"/>
                  </a:lnTo>
                  <a:lnTo>
                    <a:pt x="163745" y="695516"/>
                  </a:lnTo>
                  <a:lnTo>
                    <a:pt x="202407" y="719199"/>
                  </a:lnTo>
                  <a:lnTo>
                    <a:pt x="243919" y="738242"/>
                  </a:lnTo>
                  <a:lnTo>
                    <a:pt x="287924" y="752287"/>
                  </a:lnTo>
                  <a:lnTo>
                    <a:pt x="334062" y="760977"/>
                  </a:lnTo>
                  <a:lnTo>
                    <a:pt x="381976" y="763953"/>
                  </a:lnTo>
                  <a:lnTo>
                    <a:pt x="429891" y="760977"/>
                  </a:lnTo>
                  <a:lnTo>
                    <a:pt x="476029" y="752287"/>
                  </a:lnTo>
                  <a:lnTo>
                    <a:pt x="520033" y="738242"/>
                  </a:lnTo>
                  <a:lnTo>
                    <a:pt x="547252" y="725756"/>
                  </a:lnTo>
                  <a:lnTo>
                    <a:pt x="381976" y="725756"/>
                  </a:lnTo>
                  <a:lnTo>
                    <a:pt x="335328" y="722617"/>
                  </a:lnTo>
                  <a:lnTo>
                    <a:pt x="290586" y="713476"/>
                  </a:lnTo>
                  <a:lnTo>
                    <a:pt x="248162" y="698740"/>
                  </a:lnTo>
                  <a:lnTo>
                    <a:pt x="208464" y="678820"/>
                  </a:lnTo>
                  <a:lnTo>
                    <a:pt x="171903" y="654125"/>
                  </a:lnTo>
                  <a:lnTo>
                    <a:pt x="138888" y="625065"/>
                  </a:lnTo>
                  <a:lnTo>
                    <a:pt x="109828" y="592050"/>
                  </a:lnTo>
                  <a:lnTo>
                    <a:pt x="85133" y="555488"/>
                  </a:lnTo>
                  <a:lnTo>
                    <a:pt x="65213" y="515791"/>
                  </a:lnTo>
                  <a:lnTo>
                    <a:pt x="50477" y="473367"/>
                  </a:lnTo>
                  <a:lnTo>
                    <a:pt x="41335" y="428625"/>
                  </a:lnTo>
                  <a:lnTo>
                    <a:pt x="38197" y="381976"/>
                  </a:lnTo>
                  <a:lnTo>
                    <a:pt x="41335" y="335328"/>
                  </a:lnTo>
                  <a:lnTo>
                    <a:pt x="50477" y="290586"/>
                  </a:lnTo>
                  <a:lnTo>
                    <a:pt x="65213" y="248162"/>
                  </a:lnTo>
                  <a:lnTo>
                    <a:pt x="85133" y="208464"/>
                  </a:lnTo>
                  <a:lnTo>
                    <a:pt x="109828" y="171903"/>
                  </a:lnTo>
                  <a:lnTo>
                    <a:pt x="138888" y="138888"/>
                  </a:lnTo>
                  <a:lnTo>
                    <a:pt x="171903" y="109828"/>
                  </a:lnTo>
                  <a:lnTo>
                    <a:pt x="208464" y="85133"/>
                  </a:lnTo>
                  <a:lnTo>
                    <a:pt x="248162" y="65213"/>
                  </a:lnTo>
                  <a:lnTo>
                    <a:pt x="290586" y="50477"/>
                  </a:lnTo>
                  <a:lnTo>
                    <a:pt x="335328" y="41335"/>
                  </a:lnTo>
                  <a:lnTo>
                    <a:pt x="381976" y="38197"/>
                  </a:lnTo>
                  <a:lnTo>
                    <a:pt x="547252" y="38197"/>
                  </a:lnTo>
                  <a:lnTo>
                    <a:pt x="520033" y="25711"/>
                  </a:lnTo>
                  <a:lnTo>
                    <a:pt x="476029" y="11665"/>
                  </a:lnTo>
                  <a:lnTo>
                    <a:pt x="429891" y="2976"/>
                  </a:lnTo>
                  <a:lnTo>
                    <a:pt x="381976" y="0"/>
                  </a:lnTo>
                  <a:close/>
                </a:path>
                <a:path w="764539" h="764540">
                  <a:moveTo>
                    <a:pt x="547252" y="38197"/>
                  </a:moveTo>
                  <a:lnTo>
                    <a:pt x="381976" y="38197"/>
                  </a:lnTo>
                  <a:lnTo>
                    <a:pt x="428625" y="41335"/>
                  </a:lnTo>
                  <a:lnTo>
                    <a:pt x="473367" y="50477"/>
                  </a:lnTo>
                  <a:lnTo>
                    <a:pt x="515791" y="65213"/>
                  </a:lnTo>
                  <a:lnTo>
                    <a:pt x="555488" y="85133"/>
                  </a:lnTo>
                  <a:lnTo>
                    <a:pt x="592050" y="109828"/>
                  </a:lnTo>
                  <a:lnTo>
                    <a:pt x="625065" y="138888"/>
                  </a:lnTo>
                  <a:lnTo>
                    <a:pt x="654125" y="171903"/>
                  </a:lnTo>
                  <a:lnTo>
                    <a:pt x="678820" y="208464"/>
                  </a:lnTo>
                  <a:lnTo>
                    <a:pt x="698740" y="248162"/>
                  </a:lnTo>
                  <a:lnTo>
                    <a:pt x="713476" y="290586"/>
                  </a:lnTo>
                  <a:lnTo>
                    <a:pt x="722617" y="335328"/>
                  </a:lnTo>
                  <a:lnTo>
                    <a:pt x="725756" y="381976"/>
                  </a:lnTo>
                  <a:lnTo>
                    <a:pt x="722617" y="428625"/>
                  </a:lnTo>
                  <a:lnTo>
                    <a:pt x="713476" y="473367"/>
                  </a:lnTo>
                  <a:lnTo>
                    <a:pt x="698740" y="515791"/>
                  </a:lnTo>
                  <a:lnTo>
                    <a:pt x="678820" y="555488"/>
                  </a:lnTo>
                  <a:lnTo>
                    <a:pt x="654125" y="592050"/>
                  </a:lnTo>
                  <a:lnTo>
                    <a:pt x="625065" y="625065"/>
                  </a:lnTo>
                  <a:lnTo>
                    <a:pt x="592050" y="654125"/>
                  </a:lnTo>
                  <a:lnTo>
                    <a:pt x="555488" y="678820"/>
                  </a:lnTo>
                  <a:lnTo>
                    <a:pt x="515791" y="698740"/>
                  </a:lnTo>
                  <a:lnTo>
                    <a:pt x="473367" y="713476"/>
                  </a:lnTo>
                  <a:lnTo>
                    <a:pt x="428625" y="722617"/>
                  </a:lnTo>
                  <a:lnTo>
                    <a:pt x="381976" y="725756"/>
                  </a:lnTo>
                  <a:lnTo>
                    <a:pt x="547252" y="725756"/>
                  </a:lnTo>
                  <a:lnTo>
                    <a:pt x="600208" y="695516"/>
                  </a:lnTo>
                  <a:lnTo>
                    <a:pt x="635663" y="667551"/>
                  </a:lnTo>
                  <a:lnTo>
                    <a:pt x="667551" y="635663"/>
                  </a:lnTo>
                  <a:lnTo>
                    <a:pt x="695516" y="600208"/>
                  </a:lnTo>
                  <a:lnTo>
                    <a:pt x="719199" y="561546"/>
                  </a:lnTo>
                  <a:lnTo>
                    <a:pt x="738242" y="520033"/>
                  </a:lnTo>
                  <a:lnTo>
                    <a:pt x="752287" y="476029"/>
                  </a:lnTo>
                  <a:lnTo>
                    <a:pt x="760977" y="429891"/>
                  </a:lnTo>
                  <a:lnTo>
                    <a:pt x="763953" y="381976"/>
                  </a:lnTo>
                  <a:lnTo>
                    <a:pt x="761056" y="335328"/>
                  </a:lnTo>
                  <a:lnTo>
                    <a:pt x="752287" y="287924"/>
                  </a:lnTo>
                  <a:lnTo>
                    <a:pt x="738242" y="243919"/>
                  </a:lnTo>
                  <a:lnTo>
                    <a:pt x="719199" y="202407"/>
                  </a:lnTo>
                  <a:lnTo>
                    <a:pt x="695516" y="163745"/>
                  </a:lnTo>
                  <a:lnTo>
                    <a:pt x="667551" y="128290"/>
                  </a:lnTo>
                  <a:lnTo>
                    <a:pt x="635663" y="96402"/>
                  </a:lnTo>
                  <a:lnTo>
                    <a:pt x="600208" y="68437"/>
                  </a:lnTo>
                  <a:lnTo>
                    <a:pt x="561546" y="44754"/>
                  </a:lnTo>
                  <a:lnTo>
                    <a:pt x="547252" y="38197"/>
                  </a:lnTo>
                  <a:close/>
                </a:path>
              </a:pathLst>
            </a:custGeom>
            <a:solidFill>
              <a:srgbClr val="003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8300" y="5753100"/>
              <a:ext cx="965200" cy="9652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959100" y="5753100"/>
              <a:ext cx="863600" cy="863600"/>
            </a:xfrm>
            <a:custGeom>
              <a:avLst/>
              <a:gdLst/>
              <a:ahLst/>
              <a:cxnLst/>
              <a:rect l="l" t="t" r="r" b="b"/>
              <a:pathLst>
                <a:path w="863600" h="863600">
                  <a:moveTo>
                    <a:pt x="431800" y="0"/>
                  </a:moveTo>
                  <a:lnTo>
                    <a:pt x="384750" y="2533"/>
                  </a:lnTo>
                  <a:lnTo>
                    <a:pt x="339168" y="9959"/>
                  </a:lnTo>
                  <a:lnTo>
                    <a:pt x="295317" y="22013"/>
                  </a:lnTo>
                  <a:lnTo>
                    <a:pt x="253461" y="38432"/>
                  </a:lnTo>
                  <a:lnTo>
                    <a:pt x="213862" y="58953"/>
                  </a:lnTo>
                  <a:lnTo>
                    <a:pt x="176784" y="83312"/>
                  </a:lnTo>
                  <a:lnTo>
                    <a:pt x="142491" y="111246"/>
                  </a:lnTo>
                  <a:lnTo>
                    <a:pt x="111246" y="142491"/>
                  </a:lnTo>
                  <a:lnTo>
                    <a:pt x="83312" y="176784"/>
                  </a:lnTo>
                  <a:lnTo>
                    <a:pt x="58953" y="213862"/>
                  </a:lnTo>
                  <a:lnTo>
                    <a:pt x="38432" y="253461"/>
                  </a:lnTo>
                  <a:lnTo>
                    <a:pt x="22013" y="295317"/>
                  </a:lnTo>
                  <a:lnTo>
                    <a:pt x="9959" y="339168"/>
                  </a:lnTo>
                  <a:lnTo>
                    <a:pt x="2533" y="384750"/>
                  </a:lnTo>
                  <a:lnTo>
                    <a:pt x="0" y="431800"/>
                  </a:lnTo>
                  <a:lnTo>
                    <a:pt x="2533" y="478849"/>
                  </a:lnTo>
                  <a:lnTo>
                    <a:pt x="9959" y="524431"/>
                  </a:lnTo>
                  <a:lnTo>
                    <a:pt x="22013" y="568282"/>
                  </a:lnTo>
                  <a:lnTo>
                    <a:pt x="38432" y="610138"/>
                  </a:lnTo>
                  <a:lnTo>
                    <a:pt x="58953" y="649737"/>
                  </a:lnTo>
                  <a:lnTo>
                    <a:pt x="83312" y="686815"/>
                  </a:lnTo>
                  <a:lnTo>
                    <a:pt x="111246" y="721108"/>
                  </a:lnTo>
                  <a:lnTo>
                    <a:pt x="142491" y="752353"/>
                  </a:lnTo>
                  <a:lnTo>
                    <a:pt x="176784" y="780287"/>
                  </a:lnTo>
                  <a:lnTo>
                    <a:pt x="213862" y="804646"/>
                  </a:lnTo>
                  <a:lnTo>
                    <a:pt x="253461" y="825167"/>
                  </a:lnTo>
                  <a:lnTo>
                    <a:pt x="295317" y="841586"/>
                  </a:lnTo>
                  <a:lnTo>
                    <a:pt x="339168" y="853640"/>
                  </a:lnTo>
                  <a:lnTo>
                    <a:pt x="384750" y="861066"/>
                  </a:lnTo>
                  <a:lnTo>
                    <a:pt x="431800" y="863600"/>
                  </a:lnTo>
                  <a:lnTo>
                    <a:pt x="478849" y="861066"/>
                  </a:lnTo>
                  <a:lnTo>
                    <a:pt x="524431" y="853640"/>
                  </a:lnTo>
                  <a:lnTo>
                    <a:pt x="568282" y="841586"/>
                  </a:lnTo>
                  <a:lnTo>
                    <a:pt x="610138" y="825167"/>
                  </a:lnTo>
                  <a:lnTo>
                    <a:pt x="619299" y="820419"/>
                  </a:lnTo>
                  <a:lnTo>
                    <a:pt x="431800" y="820419"/>
                  </a:lnTo>
                  <a:lnTo>
                    <a:pt x="383052" y="817392"/>
                  </a:lnTo>
                  <a:lnTo>
                    <a:pt x="336111" y="808551"/>
                  </a:lnTo>
                  <a:lnTo>
                    <a:pt x="291342" y="794261"/>
                  </a:lnTo>
                  <a:lnTo>
                    <a:pt x="249107" y="774887"/>
                  </a:lnTo>
                  <a:lnTo>
                    <a:pt x="209773" y="750792"/>
                  </a:lnTo>
                  <a:lnTo>
                    <a:pt x="173702" y="722341"/>
                  </a:lnTo>
                  <a:lnTo>
                    <a:pt x="141258" y="689898"/>
                  </a:lnTo>
                  <a:lnTo>
                    <a:pt x="112807" y="653826"/>
                  </a:lnTo>
                  <a:lnTo>
                    <a:pt x="88712" y="614492"/>
                  </a:lnTo>
                  <a:lnTo>
                    <a:pt x="69338" y="572257"/>
                  </a:lnTo>
                  <a:lnTo>
                    <a:pt x="55048" y="527488"/>
                  </a:lnTo>
                  <a:lnTo>
                    <a:pt x="46207" y="480547"/>
                  </a:lnTo>
                  <a:lnTo>
                    <a:pt x="43180" y="431800"/>
                  </a:lnTo>
                  <a:lnTo>
                    <a:pt x="46102" y="384750"/>
                  </a:lnTo>
                  <a:lnTo>
                    <a:pt x="46207" y="383052"/>
                  </a:lnTo>
                  <a:lnTo>
                    <a:pt x="55048" y="336111"/>
                  </a:lnTo>
                  <a:lnTo>
                    <a:pt x="69338" y="291342"/>
                  </a:lnTo>
                  <a:lnTo>
                    <a:pt x="88712" y="249107"/>
                  </a:lnTo>
                  <a:lnTo>
                    <a:pt x="112807" y="209773"/>
                  </a:lnTo>
                  <a:lnTo>
                    <a:pt x="141258" y="173702"/>
                  </a:lnTo>
                  <a:lnTo>
                    <a:pt x="173702" y="141258"/>
                  </a:lnTo>
                  <a:lnTo>
                    <a:pt x="209773" y="112807"/>
                  </a:lnTo>
                  <a:lnTo>
                    <a:pt x="249107" y="88712"/>
                  </a:lnTo>
                  <a:lnTo>
                    <a:pt x="291342" y="69338"/>
                  </a:lnTo>
                  <a:lnTo>
                    <a:pt x="336111" y="55048"/>
                  </a:lnTo>
                  <a:lnTo>
                    <a:pt x="383052" y="46207"/>
                  </a:lnTo>
                  <a:lnTo>
                    <a:pt x="431800" y="43180"/>
                  </a:lnTo>
                  <a:lnTo>
                    <a:pt x="619299" y="43180"/>
                  </a:lnTo>
                  <a:lnTo>
                    <a:pt x="610138" y="38432"/>
                  </a:lnTo>
                  <a:lnTo>
                    <a:pt x="568282" y="22013"/>
                  </a:lnTo>
                  <a:lnTo>
                    <a:pt x="524431" y="9959"/>
                  </a:lnTo>
                  <a:lnTo>
                    <a:pt x="478849" y="2533"/>
                  </a:lnTo>
                  <a:lnTo>
                    <a:pt x="431800" y="0"/>
                  </a:lnTo>
                  <a:close/>
                </a:path>
                <a:path w="863600" h="863600">
                  <a:moveTo>
                    <a:pt x="619299" y="43180"/>
                  </a:moveTo>
                  <a:lnTo>
                    <a:pt x="431800" y="43180"/>
                  </a:lnTo>
                  <a:lnTo>
                    <a:pt x="480547" y="46207"/>
                  </a:lnTo>
                  <a:lnTo>
                    <a:pt x="527488" y="55048"/>
                  </a:lnTo>
                  <a:lnTo>
                    <a:pt x="572257" y="69338"/>
                  </a:lnTo>
                  <a:lnTo>
                    <a:pt x="614492" y="88712"/>
                  </a:lnTo>
                  <a:lnTo>
                    <a:pt x="653826" y="112807"/>
                  </a:lnTo>
                  <a:lnTo>
                    <a:pt x="689898" y="141258"/>
                  </a:lnTo>
                  <a:lnTo>
                    <a:pt x="722341" y="173702"/>
                  </a:lnTo>
                  <a:lnTo>
                    <a:pt x="750792" y="209773"/>
                  </a:lnTo>
                  <a:lnTo>
                    <a:pt x="774887" y="249107"/>
                  </a:lnTo>
                  <a:lnTo>
                    <a:pt x="794261" y="291342"/>
                  </a:lnTo>
                  <a:lnTo>
                    <a:pt x="808551" y="336111"/>
                  </a:lnTo>
                  <a:lnTo>
                    <a:pt x="817392" y="383052"/>
                  </a:lnTo>
                  <a:lnTo>
                    <a:pt x="820419" y="431800"/>
                  </a:lnTo>
                  <a:lnTo>
                    <a:pt x="817497" y="478849"/>
                  </a:lnTo>
                  <a:lnTo>
                    <a:pt x="808551" y="527488"/>
                  </a:lnTo>
                  <a:lnTo>
                    <a:pt x="794261" y="572257"/>
                  </a:lnTo>
                  <a:lnTo>
                    <a:pt x="774887" y="614492"/>
                  </a:lnTo>
                  <a:lnTo>
                    <a:pt x="750792" y="653826"/>
                  </a:lnTo>
                  <a:lnTo>
                    <a:pt x="722341" y="689898"/>
                  </a:lnTo>
                  <a:lnTo>
                    <a:pt x="689898" y="722341"/>
                  </a:lnTo>
                  <a:lnTo>
                    <a:pt x="653826" y="750792"/>
                  </a:lnTo>
                  <a:lnTo>
                    <a:pt x="614492" y="774887"/>
                  </a:lnTo>
                  <a:lnTo>
                    <a:pt x="572257" y="794261"/>
                  </a:lnTo>
                  <a:lnTo>
                    <a:pt x="527488" y="808551"/>
                  </a:lnTo>
                  <a:lnTo>
                    <a:pt x="480547" y="817392"/>
                  </a:lnTo>
                  <a:lnTo>
                    <a:pt x="431800" y="820419"/>
                  </a:lnTo>
                  <a:lnTo>
                    <a:pt x="619299" y="820419"/>
                  </a:lnTo>
                  <a:lnTo>
                    <a:pt x="686815" y="780287"/>
                  </a:lnTo>
                  <a:lnTo>
                    <a:pt x="721108" y="752353"/>
                  </a:lnTo>
                  <a:lnTo>
                    <a:pt x="752353" y="721108"/>
                  </a:lnTo>
                  <a:lnTo>
                    <a:pt x="780287" y="686815"/>
                  </a:lnTo>
                  <a:lnTo>
                    <a:pt x="804646" y="649737"/>
                  </a:lnTo>
                  <a:lnTo>
                    <a:pt x="825167" y="610138"/>
                  </a:lnTo>
                  <a:lnTo>
                    <a:pt x="841586" y="568282"/>
                  </a:lnTo>
                  <a:lnTo>
                    <a:pt x="853640" y="524431"/>
                  </a:lnTo>
                  <a:lnTo>
                    <a:pt x="861066" y="478849"/>
                  </a:lnTo>
                  <a:lnTo>
                    <a:pt x="863600" y="431800"/>
                  </a:lnTo>
                  <a:lnTo>
                    <a:pt x="861066" y="384750"/>
                  </a:lnTo>
                  <a:lnTo>
                    <a:pt x="853640" y="339168"/>
                  </a:lnTo>
                  <a:lnTo>
                    <a:pt x="841586" y="295317"/>
                  </a:lnTo>
                  <a:lnTo>
                    <a:pt x="825167" y="253461"/>
                  </a:lnTo>
                  <a:lnTo>
                    <a:pt x="804646" y="213862"/>
                  </a:lnTo>
                  <a:lnTo>
                    <a:pt x="780287" y="176784"/>
                  </a:lnTo>
                  <a:lnTo>
                    <a:pt x="752353" y="142491"/>
                  </a:lnTo>
                  <a:lnTo>
                    <a:pt x="721108" y="111246"/>
                  </a:lnTo>
                  <a:lnTo>
                    <a:pt x="686815" y="83312"/>
                  </a:lnTo>
                  <a:lnTo>
                    <a:pt x="649737" y="58953"/>
                  </a:lnTo>
                  <a:lnTo>
                    <a:pt x="619299" y="43180"/>
                  </a:lnTo>
                  <a:close/>
                </a:path>
              </a:pathLst>
            </a:custGeom>
            <a:solidFill>
              <a:srgbClr val="003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14800" y="5676900"/>
            <a:ext cx="1295400" cy="9398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30900" y="2349500"/>
            <a:ext cx="38481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" y="262445"/>
            <a:ext cx="2672311" cy="11964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62300" y="0"/>
            <a:ext cx="2540000" cy="7556500"/>
            <a:chOff x="3162300" y="0"/>
            <a:chExt cx="2540000" cy="7556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2300" y="0"/>
              <a:ext cx="2540000" cy="7556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62300" y="0"/>
              <a:ext cx="2540000" cy="7556500"/>
            </a:xfrm>
            <a:custGeom>
              <a:avLst/>
              <a:gdLst/>
              <a:ahLst/>
              <a:cxnLst/>
              <a:rect l="l" t="t" r="r" b="b"/>
              <a:pathLst>
                <a:path w="2540000" h="7556500">
                  <a:moveTo>
                    <a:pt x="2540000" y="0"/>
                  </a:moveTo>
                  <a:lnTo>
                    <a:pt x="2489200" y="0"/>
                  </a:lnTo>
                  <a:lnTo>
                    <a:pt x="2489200" y="50800"/>
                  </a:lnTo>
                  <a:lnTo>
                    <a:pt x="2489200" y="7531100"/>
                  </a:lnTo>
                  <a:lnTo>
                    <a:pt x="50800" y="7531100"/>
                  </a:lnTo>
                  <a:lnTo>
                    <a:pt x="50800" y="50800"/>
                  </a:lnTo>
                  <a:lnTo>
                    <a:pt x="2489200" y="50800"/>
                  </a:lnTo>
                  <a:lnTo>
                    <a:pt x="24892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7556500"/>
                  </a:lnTo>
                  <a:lnTo>
                    <a:pt x="50800" y="7556500"/>
                  </a:lnTo>
                  <a:lnTo>
                    <a:pt x="2489200" y="7556500"/>
                  </a:lnTo>
                  <a:lnTo>
                    <a:pt x="2540000" y="755650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702300" y="0"/>
            <a:ext cx="4991100" cy="7556500"/>
            <a:chOff x="5702300" y="0"/>
            <a:chExt cx="4991100" cy="7556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2300" y="0"/>
              <a:ext cx="2451100" cy="7556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42300" y="0"/>
              <a:ext cx="2451100" cy="7556500"/>
            </a:xfrm>
            <a:custGeom>
              <a:avLst/>
              <a:gdLst/>
              <a:ahLst/>
              <a:cxnLst/>
              <a:rect l="l" t="t" r="r" b="b"/>
              <a:pathLst>
                <a:path w="2451100" h="7556500">
                  <a:moveTo>
                    <a:pt x="2451100" y="0"/>
                  </a:moveTo>
                  <a:lnTo>
                    <a:pt x="50800" y="0"/>
                  </a:lnTo>
                  <a:lnTo>
                    <a:pt x="0" y="0"/>
                  </a:lnTo>
                  <a:lnTo>
                    <a:pt x="0" y="7556500"/>
                  </a:lnTo>
                  <a:lnTo>
                    <a:pt x="50800" y="7556500"/>
                  </a:lnTo>
                  <a:lnTo>
                    <a:pt x="2451100" y="7556500"/>
                  </a:lnTo>
                  <a:lnTo>
                    <a:pt x="2451100" y="7505700"/>
                  </a:lnTo>
                  <a:lnTo>
                    <a:pt x="50800" y="7505700"/>
                  </a:lnTo>
                  <a:lnTo>
                    <a:pt x="50800" y="25400"/>
                  </a:lnTo>
                  <a:lnTo>
                    <a:pt x="2451100" y="25400"/>
                  </a:lnTo>
                  <a:lnTo>
                    <a:pt x="2451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2300" y="0"/>
              <a:ext cx="2540000" cy="7556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02300" y="0"/>
              <a:ext cx="2540000" cy="7556500"/>
            </a:xfrm>
            <a:custGeom>
              <a:avLst/>
              <a:gdLst/>
              <a:ahLst/>
              <a:cxnLst/>
              <a:rect l="l" t="t" r="r" b="b"/>
              <a:pathLst>
                <a:path w="2540000" h="7556500">
                  <a:moveTo>
                    <a:pt x="2540000" y="0"/>
                  </a:moveTo>
                  <a:lnTo>
                    <a:pt x="2489200" y="0"/>
                  </a:lnTo>
                  <a:lnTo>
                    <a:pt x="2489200" y="50800"/>
                  </a:lnTo>
                  <a:lnTo>
                    <a:pt x="2489200" y="7531100"/>
                  </a:lnTo>
                  <a:lnTo>
                    <a:pt x="50800" y="7531100"/>
                  </a:lnTo>
                  <a:lnTo>
                    <a:pt x="50800" y="50800"/>
                  </a:lnTo>
                  <a:lnTo>
                    <a:pt x="2489200" y="50800"/>
                  </a:lnTo>
                  <a:lnTo>
                    <a:pt x="24892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7556500"/>
                  </a:lnTo>
                  <a:lnTo>
                    <a:pt x="50800" y="7556500"/>
                  </a:lnTo>
                  <a:lnTo>
                    <a:pt x="2489200" y="7556500"/>
                  </a:lnTo>
                  <a:lnTo>
                    <a:pt x="2540000" y="755650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0" y="5257800"/>
            <a:ext cx="3162300" cy="2298700"/>
          </a:xfrm>
          <a:custGeom>
            <a:avLst/>
            <a:gdLst/>
            <a:ahLst/>
            <a:cxnLst/>
            <a:rect l="l" t="t" r="r" b="b"/>
            <a:pathLst>
              <a:path w="3162300" h="2298700">
                <a:moveTo>
                  <a:pt x="3162300" y="0"/>
                </a:moveTo>
                <a:lnTo>
                  <a:pt x="0" y="0"/>
                </a:lnTo>
                <a:lnTo>
                  <a:pt x="0" y="2298700"/>
                </a:lnTo>
                <a:lnTo>
                  <a:pt x="3162300" y="2298700"/>
                </a:lnTo>
                <a:lnTo>
                  <a:pt x="316230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98571" y="466725"/>
            <a:ext cx="2109278" cy="39333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13171" y="466725"/>
            <a:ext cx="2109278" cy="39333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013" y="5378450"/>
            <a:ext cx="2763486" cy="12209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6670" y="466725"/>
            <a:ext cx="2109278" cy="393331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421379" y="6519544"/>
            <a:ext cx="1958339" cy="372745"/>
          </a:xfrm>
          <a:custGeom>
            <a:avLst/>
            <a:gdLst/>
            <a:ahLst/>
            <a:cxnLst/>
            <a:rect l="l" t="t" r="r" b="b"/>
            <a:pathLst>
              <a:path w="1958339" h="372745">
                <a:moveTo>
                  <a:pt x="154940" y="0"/>
                </a:moveTo>
                <a:lnTo>
                  <a:pt x="106203" y="5873"/>
                </a:lnTo>
                <a:lnTo>
                  <a:pt x="66675" y="23494"/>
                </a:lnTo>
                <a:lnTo>
                  <a:pt x="36830" y="51117"/>
                </a:lnTo>
                <a:lnTo>
                  <a:pt x="15875" y="88264"/>
                </a:lnTo>
                <a:lnTo>
                  <a:pt x="4002" y="133191"/>
                </a:lnTo>
                <a:lnTo>
                  <a:pt x="3968" y="133350"/>
                </a:lnTo>
                <a:lnTo>
                  <a:pt x="992" y="158750"/>
                </a:lnTo>
                <a:lnTo>
                  <a:pt x="0" y="186055"/>
                </a:lnTo>
                <a:lnTo>
                  <a:pt x="2332" y="225901"/>
                </a:lnTo>
                <a:lnTo>
                  <a:pt x="21455" y="295036"/>
                </a:lnTo>
                <a:lnTo>
                  <a:pt x="59690" y="344527"/>
                </a:lnTo>
                <a:lnTo>
                  <a:pt x="118110" y="369609"/>
                </a:lnTo>
                <a:lnTo>
                  <a:pt x="154940" y="372745"/>
                </a:lnTo>
                <a:lnTo>
                  <a:pt x="180419" y="371276"/>
                </a:lnTo>
                <a:lnTo>
                  <a:pt x="224234" y="359529"/>
                </a:lnTo>
                <a:lnTo>
                  <a:pt x="258603" y="336351"/>
                </a:lnTo>
                <a:lnTo>
                  <a:pt x="273991" y="318770"/>
                </a:lnTo>
                <a:lnTo>
                  <a:pt x="154940" y="318770"/>
                </a:lnTo>
                <a:lnTo>
                  <a:pt x="138906" y="317817"/>
                </a:lnTo>
                <a:lnTo>
                  <a:pt x="100531" y="303649"/>
                </a:lnTo>
                <a:lnTo>
                  <a:pt x="75565" y="272811"/>
                </a:lnTo>
                <a:lnTo>
                  <a:pt x="62706" y="225901"/>
                </a:lnTo>
                <a:lnTo>
                  <a:pt x="60325" y="186055"/>
                </a:lnTo>
                <a:lnTo>
                  <a:pt x="61753" y="154582"/>
                </a:lnTo>
                <a:lnTo>
                  <a:pt x="73183" y="104735"/>
                </a:lnTo>
                <a:lnTo>
                  <a:pt x="96480" y="72191"/>
                </a:lnTo>
                <a:lnTo>
                  <a:pt x="132357" y="55999"/>
                </a:lnTo>
                <a:lnTo>
                  <a:pt x="154940" y="53974"/>
                </a:lnTo>
                <a:lnTo>
                  <a:pt x="274743" y="53974"/>
                </a:lnTo>
                <a:lnTo>
                  <a:pt x="272415" y="50482"/>
                </a:lnTo>
                <a:lnTo>
                  <a:pt x="242570" y="22860"/>
                </a:lnTo>
                <a:lnTo>
                  <a:pt x="203517" y="5715"/>
                </a:lnTo>
                <a:lnTo>
                  <a:pt x="180633" y="1468"/>
                </a:lnTo>
                <a:lnTo>
                  <a:pt x="181127" y="1468"/>
                </a:lnTo>
                <a:lnTo>
                  <a:pt x="154940" y="0"/>
                </a:lnTo>
                <a:close/>
              </a:path>
              <a:path w="1958339" h="372745">
                <a:moveTo>
                  <a:pt x="274743" y="53974"/>
                </a:moveTo>
                <a:lnTo>
                  <a:pt x="154940" y="53974"/>
                </a:lnTo>
                <a:lnTo>
                  <a:pt x="170695" y="54927"/>
                </a:lnTo>
                <a:lnTo>
                  <a:pt x="184943" y="57784"/>
                </a:lnTo>
                <a:lnTo>
                  <a:pt x="218678" y="77470"/>
                </a:lnTo>
                <a:lnTo>
                  <a:pt x="239395" y="113664"/>
                </a:lnTo>
                <a:lnTo>
                  <a:pt x="248920" y="165338"/>
                </a:lnTo>
                <a:lnTo>
                  <a:pt x="249555" y="186055"/>
                </a:lnTo>
                <a:lnTo>
                  <a:pt x="248126" y="216535"/>
                </a:lnTo>
                <a:lnTo>
                  <a:pt x="236696" y="266065"/>
                </a:lnTo>
                <a:lnTo>
                  <a:pt x="213637" y="299839"/>
                </a:lnTo>
                <a:lnTo>
                  <a:pt x="177760" y="316666"/>
                </a:lnTo>
                <a:lnTo>
                  <a:pt x="154940" y="318770"/>
                </a:lnTo>
                <a:lnTo>
                  <a:pt x="273991" y="318770"/>
                </a:lnTo>
                <a:lnTo>
                  <a:pt x="293370" y="283845"/>
                </a:lnTo>
                <a:lnTo>
                  <a:pt x="305752" y="238125"/>
                </a:lnTo>
                <a:lnTo>
                  <a:pt x="309880" y="186055"/>
                </a:lnTo>
                <a:lnTo>
                  <a:pt x="308849" y="158750"/>
                </a:lnTo>
                <a:lnTo>
                  <a:pt x="300670" y="109855"/>
                </a:lnTo>
                <a:lnTo>
                  <a:pt x="284003" y="67865"/>
                </a:lnTo>
                <a:lnTo>
                  <a:pt x="274743" y="53974"/>
                </a:lnTo>
                <a:close/>
              </a:path>
              <a:path w="1958339" h="372745">
                <a:moveTo>
                  <a:pt x="500965" y="0"/>
                </a:moveTo>
                <a:lnTo>
                  <a:pt x="452229" y="5873"/>
                </a:lnTo>
                <a:lnTo>
                  <a:pt x="412700" y="23494"/>
                </a:lnTo>
                <a:lnTo>
                  <a:pt x="382855" y="51117"/>
                </a:lnTo>
                <a:lnTo>
                  <a:pt x="361900" y="88264"/>
                </a:lnTo>
                <a:lnTo>
                  <a:pt x="355069" y="109497"/>
                </a:lnTo>
                <a:lnTo>
                  <a:pt x="354955" y="109855"/>
                </a:lnTo>
                <a:lnTo>
                  <a:pt x="350027" y="133191"/>
                </a:lnTo>
                <a:lnTo>
                  <a:pt x="349994" y="133350"/>
                </a:lnTo>
                <a:lnTo>
                  <a:pt x="347017" y="158750"/>
                </a:lnTo>
                <a:lnTo>
                  <a:pt x="346025" y="186055"/>
                </a:lnTo>
                <a:lnTo>
                  <a:pt x="348357" y="225901"/>
                </a:lnTo>
                <a:lnTo>
                  <a:pt x="367480" y="295036"/>
                </a:lnTo>
                <a:lnTo>
                  <a:pt x="405715" y="344527"/>
                </a:lnTo>
                <a:lnTo>
                  <a:pt x="464135" y="369609"/>
                </a:lnTo>
                <a:lnTo>
                  <a:pt x="500965" y="372745"/>
                </a:lnTo>
                <a:lnTo>
                  <a:pt x="526444" y="371276"/>
                </a:lnTo>
                <a:lnTo>
                  <a:pt x="570259" y="359529"/>
                </a:lnTo>
                <a:lnTo>
                  <a:pt x="604629" y="336351"/>
                </a:lnTo>
                <a:lnTo>
                  <a:pt x="620017" y="318770"/>
                </a:lnTo>
                <a:lnTo>
                  <a:pt x="500965" y="318770"/>
                </a:lnTo>
                <a:lnTo>
                  <a:pt x="484931" y="317817"/>
                </a:lnTo>
                <a:lnTo>
                  <a:pt x="446556" y="303649"/>
                </a:lnTo>
                <a:lnTo>
                  <a:pt x="421590" y="272811"/>
                </a:lnTo>
                <a:lnTo>
                  <a:pt x="408731" y="225901"/>
                </a:lnTo>
                <a:lnTo>
                  <a:pt x="406350" y="186055"/>
                </a:lnTo>
                <a:lnTo>
                  <a:pt x="407779" y="154582"/>
                </a:lnTo>
                <a:lnTo>
                  <a:pt x="419209" y="104735"/>
                </a:lnTo>
                <a:lnTo>
                  <a:pt x="442505" y="72191"/>
                </a:lnTo>
                <a:lnTo>
                  <a:pt x="478383" y="55999"/>
                </a:lnTo>
                <a:lnTo>
                  <a:pt x="500965" y="53974"/>
                </a:lnTo>
                <a:lnTo>
                  <a:pt x="620768" y="53974"/>
                </a:lnTo>
                <a:lnTo>
                  <a:pt x="618440" y="50482"/>
                </a:lnTo>
                <a:lnTo>
                  <a:pt x="588595" y="22860"/>
                </a:lnTo>
                <a:lnTo>
                  <a:pt x="549542" y="5715"/>
                </a:lnTo>
                <a:lnTo>
                  <a:pt x="526658" y="1468"/>
                </a:lnTo>
                <a:lnTo>
                  <a:pt x="527152" y="1468"/>
                </a:lnTo>
                <a:lnTo>
                  <a:pt x="500965" y="0"/>
                </a:lnTo>
                <a:close/>
              </a:path>
              <a:path w="1958339" h="372745">
                <a:moveTo>
                  <a:pt x="620768" y="53974"/>
                </a:moveTo>
                <a:lnTo>
                  <a:pt x="500965" y="53974"/>
                </a:lnTo>
                <a:lnTo>
                  <a:pt x="516721" y="54927"/>
                </a:lnTo>
                <a:lnTo>
                  <a:pt x="530969" y="57784"/>
                </a:lnTo>
                <a:lnTo>
                  <a:pt x="564703" y="77470"/>
                </a:lnTo>
                <a:lnTo>
                  <a:pt x="585420" y="113664"/>
                </a:lnTo>
                <a:lnTo>
                  <a:pt x="594945" y="165338"/>
                </a:lnTo>
                <a:lnTo>
                  <a:pt x="595580" y="186055"/>
                </a:lnTo>
                <a:lnTo>
                  <a:pt x="594151" y="216535"/>
                </a:lnTo>
                <a:lnTo>
                  <a:pt x="582721" y="266065"/>
                </a:lnTo>
                <a:lnTo>
                  <a:pt x="559663" y="299839"/>
                </a:lnTo>
                <a:lnTo>
                  <a:pt x="523785" y="316666"/>
                </a:lnTo>
                <a:lnTo>
                  <a:pt x="500965" y="318770"/>
                </a:lnTo>
                <a:lnTo>
                  <a:pt x="620017" y="318770"/>
                </a:lnTo>
                <a:lnTo>
                  <a:pt x="639395" y="283845"/>
                </a:lnTo>
                <a:lnTo>
                  <a:pt x="651777" y="238125"/>
                </a:lnTo>
                <a:lnTo>
                  <a:pt x="655905" y="186055"/>
                </a:lnTo>
                <a:lnTo>
                  <a:pt x="654875" y="158750"/>
                </a:lnTo>
                <a:lnTo>
                  <a:pt x="646696" y="109855"/>
                </a:lnTo>
                <a:lnTo>
                  <a:pt x="630029" y="67865"/>
                </a:lnTo>
                <a:lnTo>
                  <a:pt x="620768" y="53974"/>
                </a:lnTo>
                <a:close/>
              </a:path>
              <a:path w="1958339" h="372745">
                <a:moveTo>
                  <a:pt x="757455" y="229234"/>
                </a:moveTo>
                <a:lnTo>
                  <a:pt x="695225" y="238124"/>
                </a:lnTo>
                <a:lnTo>
                  <a:pt x="696416" y="259159"/>
                </a:lnTo>
                <a:lnTo>
                  <a:pt x="699988" y="278447"/>
                </a:lnTo>
                <a:lnTo>
                  <a:pt x="724991" y="325477"/>
                </a:lnTo>
                <a:lnTo>
                  <a:pt x="767615" y="355599"/>
                </a:lnTo>
                <a:lnTo>
                  <a:pt x="823098" y="369292"/>
                </a:lnTo>
                <a:lnTo>
                  <a:pt x="843815" y="370205"/>
                </a:lnTo>
                <a:lnTo>
                  <a:pt x="863222" y="369450"/>
                </a:lnTo>
                <a:lnTo>
                  <a:pt x="914300" y="358139"/>
                </a:lnTo>
                <a:lnTo>
                  <a:pt x="953115" y="333017"/>
                </a:lnTo>
                <a:lnTo>
                  <a:pt x="967394" y="314324"/>
                </a:lnTo>
                <a:lnTo>
                  <a:pt x="845085" y="314324"/>
                </a:lnTo>
                <a:lnTo>
                  <a:pt x="832743" y="313689"/>
                </a:lnTo>
                <a:lnTo>
                  <a:pt x="790952" y="298569"/>
                </a:lnTo>
                <a:lnTo>
                  <a:pt x="764480" y="265549"/>
                </a:lnTo>
                <a:lnTo>
                  <a:pt x="758447" y="242371"/>
                </a:lnTo>
                <a:lnTo>
                  <a:pt x="757455" y="229234"/>
                </a:lnTo>
                <a:close/>
              </a:path>
              <a:path w="1958339" h="372745">
                <a:moveTo>
                  <a:pt x="960498" y="53974"/>
                </a:moveTo>
                <a:lnTo>
                  <a:pt x="840005" y="53974"/>
                </a:lnTo>
                <a:lnTo>
                  <a:pt x="856277" y="55046"/>
                </a:lnTo>
                <a:lnTo>
                  <a:pt x="870803" y="58261"/>
                </a:lnTo>
                <a:lnTo>
                  <a:pt x="903505" y="80446"/>
                </a:lnTo>
                <a:lnTo>
                  <a:pt x="914913" y="117236"/>
                </a:lnTo>
                <a:lnTo>
                  <a:pt x="914935" y="117474"/>
                </a:lnTo>
                <a:lnTo>
                  <a:pt x="914396" y="125095"/>
                </a:lnTo>
                <a:lnTo>
                  <a:pt x="914380" y="125333"/>
                </a:lnTo>
                <a:lnTo>
                  <a:pt x="890091" y="156527"/>
                </a:lnTo>
                <a:lnTo>
                  <a:pt x="851435" y="163830"/>
                </a:lnTo>
                <a:lnTo>
                  <a:pt x="807620" y="163830"/>
                </a:lnTo>
                <a:lnTo>
                  <a:pt x="807620" y="197484"/>
                </a:lnTo>
                <a:lnTo>
                  <a:pt x="857785" y="197484"/>
                </a:lnTo>
                <a:lnTo>
                  <a:pt x="865617" y="198543"/>
                </a:lnTo>
                <a:lnTo>
                  <a:pt x="873660" y="200660"/>
                </a:lnTo>
                <a:lnTo>
                  <a:pt x="882127" y="202353"/>
                </a:lnTo>
                <a:lnTo>
                  <a:pt x="889747" y="205528"/>
                </a:lnTo>
                <a:lnTo>
                  <a:pt x="896520" y="210184"/>
                </a:lnTo>
                <a:lnTo>
                  <a:pt x="903717" y="214418"/>
                </a:lnTo>
                <a:lnTo>
                  <a:pt x="919897" y="250547"/>
                </a:lnTo>
                <a:lnTo>
                  <a:pt x="920015" y="252730"/>
                </a:lnTo>
                <a:lnTo>
                  <a:pt x="919380" y="261381"/>
                </a:lnTo>
                <a:lnTo>
                  <a:pt x="917475" y="269557"/>
                </a:lnTo>
                <a:lnTo>
                  <a:pt x="914300" y="277256"/>
                </a:lnTo>
                <a:lnTo>
                  <a:pt x="909977" y="284281"/>
                </a:lnTo>
                <a:lnTo>
                  <a:pt x="909855" y="284480"/>
                </a:lnTo>
                <a:lnTo>
                  <a:pt x="874613" y="310038"/>
                </a:lnTo>
                <a:lnTo>
                  <a:pt x="845085" y="314324"/>
                </a:lnTo>
                <a:lnTo>
                  <a:pt x="967394" y="314324"/>
                </a:lnTo>
                <a:lnTo>
                  <a:pt x="970339" y="309681"/>
                </a:lnTo>
                <a:lnTo>
                  <a:pt x="975895" y="296386"/>
                </a:lnTo>
                <a:lnTo>
                  <a:pt x="979229" y="282059"/>
                </a:lnTo>
                <a:lnTo>
                  <a:pt x="980340" y="266699"/>
                </a:lnTo>
                <a:lnTo>
                  <a:pt x="979031" y="250547"/>
                </a:lnTo>
                <a:lnTo>
                  <a:pt x="959385" y="210184"/>
                </a:lnTo>
                <a:lnTo>
                  <a:pt x="920809" y="185658"/>
                </a:lnTo>
                <a:lnTo>
                  <a:pt x="904775" y="182245"/>
                </a:lnTo>
                <a:lnTo>
                  <a:pt x="920849" y="178911"/>
                </a:lnTo>
                <a:lnTo>
                  <a:pt x="956210" y="155574"/>
                </a:lnTo>
                <a:lnTo>
                  <a:pt x="972229" y="117474"/>
                </a:lnTo>
                <a:lnTo>
                  <a:pt x="973292" y="101599"/>
                </a:lnTo>
                <a:lnTo>
                  <a:pt x="971180" y="80446"/>
                </a:lnTo>
                <a:lnTo>
                  <a:pt x="971133" y="79970"/>
                </a:lnTo>
                <a:lnTo>
                  <a:pt x="964465" y="60166"/>
                </a:lnTo>
                <a:lnTo>
                  <a:pt x="960498" y="53974"/>
                </a:lnTo>
                <a:close/>
              </a:path>
              <a:path w="1958339" h="372745">
                <a:moveTo>
                  <a:pt x="838100" y="0"/>
                </a:moveTo>
                <a:lnTo>
                  <a:pt x="795119" y="5357"/>
                </a:lnTo>
                <a:lnTo>
                  <a:pt x="752494" y="26074"/>
                </a:lnTo>
                <a:lnTo>
                  <a:pt x="724423" y="55721"/>
                </a:lnTo>
                <a:lnTo>
                  <a:pt x="706655" y="93344"/>
                </a:lnTo>
                <a:lnTo>
                  <a:pt x="704231" y="102234"/>
                </a:lnTo>
                <a:lnTo>
                  <a:pt x="704115" y="102658"/>
                </a:lnTo>
                <a:lnTo>
                  <a:pt x="702918" y="109643"/>
                </a:lnTo>
                <a:lnTo>
                  <a:pt x="702845" y="115569"/>
                </a:lnTo>
                <a:lnTo>
                  <a:pt x="760630" y="125095"/>
                </a:lnTo>
                <a:lnTo>
                  <a:pt x="760682" y="117236"/>
                </a:lnTo>
                <a:lnTo>
                  <a:pt x="762232" y="110066"/>
                </a:lnTo>
                <a:lnTo>
                  <a:pt x="785395" y="72985"/>
                </a:lnTo>
                <a:lnTo>
                  <a:pt x="820955" y="55721"/>
                </a:lnTo>
                <a:lnTo>
                  <a:pt x="840005" y="53974"/>
                </a:lnTo>
                <a:lnTo>
                  <a:pt x="960498" y="53974"/>
                </a:lnTo>
                <a:lnTo>
                  <a:pt x="953353" y="42822"/>
                </a:lnTo>
                <a:lnTo>
                  <a:pt x="937795" y="27939"/>
                </a:lnTo>
                <a:lnTo>
                  <a:pt x="918229" y="15716"/>
                </a:lnTo>
                <a:lnTo>
                  <a:pt x="895092" y="6984"/>
                </a:lnTo>
                <a:lnTo>
                  <a:pt x="868382" y="1746"/>
                </a:lnTo>
                <a:lnTo>
                  <a:pt x="838100" y="0"/>
                </a:lnTo>
                <a:close/>
              </a:path>
              <a:path w="1958339" h="372745">
                <a:moveTo>
                  <a:pt x="1186318" y="6429"/>
                </a:moveTo>
                <a:lnTo>
                  <a:pt x="1036617" y="6429"/>
                </a:lnTo>
                <a:lnTo>
                  <a:pt x="1036617" y="363855"/>
                </a:lnTo>
                <a:lnTo>
                  <a:pt x="1187324" y="363855"/>
                </a:lnTo>
                <a:lnTo>
                  <a:pt x="1199812" y="363537"/>
                </a:lnTo>
                <a:lnTo>
                  <a:pt x="1240293" y="360521"/>
                </a:lnTo>
                <a:lnTo>
                  <a:pt x="1280298" y="350520"/>
                </a:lnTo>
                <a:lnTo>
                  <a:pt x="1313477" y="329088"/>
                </a:lnTo>
                <a:lnTo>
                  <a:pt x="1325502" y="311785"/>
                </a:lnTo>
                <a:lnTo>
                  <a:pt x="1100752" y="311785"/>
                </a:lnTo>
                <a:lnTo>
                  <a:pt x="1100752" y="204470"/>
                </a:lnTo>
                <a:lnTo>
                  <a:pt x="1307127" y="204470"/>
                </a:lnTo>
                <a:lnTo>
                  <a:pt x="1302682" y="201136"/>
                </a:lnTo>
                <a:lnTo>
                  <a:pt x="1261248" y="185578"/>
                </a:lnTo>
                <a:lnTo>
                  <a:pt x="1220767" y="181610"/>
                </a:lnTo>
                <a:lnTo>
                  <a:pt x="1220767" y="179705"/>
                </a:lnTo>
                <a:lnTo>
                  <a:pt x="1270059" y="171846"/>
                </a:lnTo>
                <a:lnTo>
                  <a:pt x="1298415" y="154939"/>
                </a:lnTo>
                <a:lnTo>
                  <a:pt x="1100117" y="154939"/>
                </a:lnTo>
                <a:lnTo>
                  <a:pt x="1100117" y="59055"/>
                </a:lnTo>
                <a:lnTo>
                  <a:pt x="1309898" y="59055"/>
                </a:lnTo>
                <a:lnTo>
                  <a:pt x="1309032" y="57150"/>
                </a:lnTo>
                <a:lnTo>
                  <a:pt x="1276409" y="24209"/>
                </a:lnTo>
                <a:lnTo>
                  <a:pt x="1231403" y="9842"/>
                </a:lnTo>
                <a:lnTo>
                  <a:pt x="1194732" y="6667"/>
                </a:lnTo>
                <a:lnTo>
                  <a:pt x="1186318" y="6429"/>
                </a:lnTo>
                <a:close/>
              </a:path>
              <a:path w="1958339" h="372745">
                <a:moveTo>
                  <a:pt x="1307127" y="204470"/>
                </a:moveTo>
                <a:lnTo>
                  <a:pt x="1172507" y="204470"/>
                </a:lnTo>
                <a:lnTo>
                  <a:pt x="1185247" y="204668"/>
                </a:lnTo>
                <a:lnTo>
                  <a:pt x="1197431" y="205263"/>
                </a:lnTo>
                <a:lnTo>
                  <a:pt x="1239976" y="212883"/>
                </a:lnTo>
                <a:lnTo>
                  <a:pt x="1267559" y="247253"/>
                </a:lnTo>
                <a:lnTo>
                  <a:pt x="1268392" y="259080"/>
                </a:lnTo>
                <a:lnTo>
                  <a:pt x="1267598" y="270351"/>
                </a:lnTo>
                <a:lnTo>
                  <a:pt x="1240928" y="304006"/>
                </a:lnTo>
                <a:lnTo>
                  <a:pt x="1200130" y="311150"/>
                </a:lnTo>
                <a:lnTo>
                  <a:pt x="1176317" y="311785"/>
                </a:lnTo>
                <a:lnTo>
                  <a:pt x="1325502" y="311785"/>
                </a:lnTo>
                <a:lnTo>
                  <a:pt x="1329352" y="303569"/>
                </a:lnTo>
                <a:lnTo>
                  <a:pt x="1332527" y="292893"/>
                </a:lnTo>
                <a:lnTo>
                  <a:pt x="1334432" y="281027"/>
                </a:lnTo>
                <a:lnTo>
                  <a:pt x="1334951" y="270351"/>
                </a:lnTo>
                <a:lnTo>
                  <a:pt x="1335067" y="267970"/>
                </a:lnTo>
                <a:lnTo>
                  <a:pt x="1325542" y="225424"/>
                </a:lnTo>
                <a:lnTo>
                  <a:pt x="1312207" y="208280"/>
                </a:lnTo>
                <a:lnTo>
                  <a:pt x="1307127" y="204470"/>
                </a:lnTo>
                <a:close/>
              </a:path>
              <a:path w="1958339" h="372745">
                <a:moveTo>
                  <a:pt x="1309898" y="59055"/>
                </a:moveTo>
                <a:lnTo>
                  <a:pt x="1170602" y="59055"/>
                </a:lnTo>
                <a:lnTo>
                  <a:pt x="1181516" y="59213"/>
                </a:lnTo>
                <a:lnTo>
                  <a:pt x="1192033" y="59690"/>
                </a:lnTo>
                <a:lnTo>
                  <a:pt x="1236166" y="69691"/>
                </a:lnTo>
                <a:lnTo>
                  <a:pt x="1254422" y="107949"/>
                </a:lnTo>
                <a:lnTo>
                  <a:pt x="1253668" y="118308"/>
                </a:lnTo>
                <a:lnTo>
                  <a:pt x="1229022" y="148113"/>
                </a:lnTo>
                <a:lnTo>
                  <a:pt x="1181516" y="154781"/>
                </a:lnTo>
                <a:lnTo>
                  <a:pt x="1170602" y="154939"/>
                </a:lnTo>
                <a:lnTo>
                  <a:pt x="1298415" y="154939"/>
                </a:lnTo>
                <a:lnTo>
                  <a:pt x="1316493" y="120491"/>
                </a:lnTo>
                <a:lnTo>
                  <a:pt x="1318557" y="100964"/>
                </a:lnTo>
                <a:lnTo>
                  <a:pt x="1317962" y="88225"/>
                </a:lnTo>
                <a:lnTo>
                  <a:pt x="1316176" y="76676"/>
                </a:lnTo>
                <a:lnTo>
                  <a:pt x="1313199" y="66317"/>
                </a:lnTo>
                <a:lnTo>
                  <a:pt x="1309970" y="59213"/>
                </a:lnTo>
                <a:lnTo>
                  <a:pt x="1309898" y="59055"/>
                </a:lnTo>
                <a:close/>
              </a:path>
              <a:path w="1958339" h="372745">
                <a:moveTo>
                  <a:pt x="1652929" y="6349"/>
                </a:moveTo>
                <a:lnTo>
                  <a:pt x="1398294" y="6349"/>
                </a:lnTo>
                <a:lnTo>
                  <a:pt x="1398294" y="363855"/>
                </a:lnTo>
                <a:lnTo>
                  <a:pt x="1461794" y="363855"/>
                </a:lnTo>
                <a:lnTo>
                  <a:pt x="1461794" y="202564"/>
                </a:lnTo>
                <a:lnTo>
                  <a:pt x="1607844" y="202564"/>
                </a:lnTo>
                <a:lnTo>
                  <a:pt x="1607844" y="149859"/>
                </a:lnTo>
                <a:lnTo>
                  <a:pt x="1461794" y="149859"/>
                </a:lnTo>
                <a:lnTo>
                  <a:pt x="1461794" y="62229"/>
                </a:lnTo>
                <a:lnTo>
                  <a:pt x="1652929" y="62229"/>
                </a:lnTo>
                <a:lnTo>
                  <a:pt x="1652929" y="6349"/>
                </a:lnTo>
                <a:close/>
              </a:path>
              <a:path w="1958339" h="372745">
                <a:moveTo>
                  <a:pt x="1958027" y="6349"/>
                </a:moveTo>
                <a:lnTo>
                  <a:pt x="1703392" y="6349"/>
                </a:lnTo>
                <a:lnTo>
                  <a:pt x="1703392" y="363855"/>
                </a:lnTo>
                <a:lnTo>
                  <a:pt x="1766892" y="363855"/>
                </a:lnTo>
                <a:lnTo>
                  <a:pt x="1766892" y="202564"/>
                </a:lnTo>
                <a:lnTo>
                  <a:pt x="1912942" y="202564"/>
                </a:lnTo>
                <a:lnTo>
                  <a:pt x="1912942" y="149859"/>
                </a:lnTo>
                <a:lnTo>
                  <a:pt x="1766892" y="149859"/>
                </a:lnTo>
                <a:lnTo>
                  <a:pt x="1766892" y="62229"/>
                </a:lnTo>
                <a:lnTo>
                  <a:pt x="1958027" y="62229"/>
                </a:lnTo>
                <a:lnTo>
                  <a:pt x="1958027" y="6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35675" y="6525907"/>
            <a:ext cx="254635" cy="356870"/>
          </a:xfrm>
          <a:custGeom>
            <a:avLst/>
            <a:gdLst/>
            <a:ahLst/>
            <a:cxnLst/>
            <a:rect l="l" t="t" r="r" b="b"/>
            <a:pathLst>
              <a:path w="254635" h="356870">
                <a:moveTo>
                  <a:pt x="254635" y="0"/>
                </a:moveTo>
                <a:lnTo>
                  <a:pt x="0" y="0"/>
                </a:lnTo>
                <a:lnTo>
                  <a:pt x="0" y="55880"/>
                </a:lnTo>
                <a:lnTo>
                  <a:pt x="0" y="143510"/>
                </a:lnTo>
                <a:lnTo>
                  <a:pt x="0" y="195580"/>
                </a:lnTo>
                <a:lnTo>
                  <a:pt x="0" y="356870"/>
                </a:lnTo>
                <a:lnTo>
                  <a:pt x="63500" y="356870"/>
                </a:lnTo>
                <a:lnTo>
                  <a:pt x="63500" y="195580"/>
                </a:lnTo>
                <a:lnTo>
                  <a:pt x="209550" y="195580"/>
                </a:lnTo>
                <a:lnTo>
                  <a:pt x="209550" y="143510"/>
                </a:lnTo>
                <a:lnTo>
                  <a:pt x="63500" y="143510"/>
                </a:lnTo>
                <a:lnTo>
                  <a:pt x="63500" y="55880"/>
                </a:lnTo>
                <a:lnTo>
                  <a:pt x="254635" y="55880"/>
                </a:lnTo>
                <a:lnTo>
                  <a:pt x="25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0767" y="6525907"/>
            <a:ext cx="254635" cy="356870"/>
          </a:xfrm>
          <a:custGeom>
            <a:avLst/>
            <a:gdLst/>
            <a:ahLst/>
            <a:cxnLst/>
            <a:rect l="l" t="t" r="r" b="b"/>
            <a:pathLst>
              <a:path w="254634" h="356870">
                <a:moveTo>
                  <a:pt x="254635" y="0"/>
                </a:moveTo>
                <a:lnTo>
                  <a:pt x="0" y="0"/>
                </a:lnTo>
                <a:lnTo>
                  <a:pt x="0" y="55880"/>
                </a:lnTo>
                <a:lnTo>
                  <a:pt x="0" y="143510"/>
                </a:lnTo>
                <a:lnTo>
                  <a:pt x="0" y="195580"/>
                </a:lnTo>
                <a:lnTo>
                  <a:pt x="0" y="356870"/>
                </a:lnTo>
                <a:lnTo>
                  <a:pt x="63500" y="356870"/>
                </a:lnTo>
                <a:lnTo>
                  <a:pt x="63500" y="195580"/>
                </a:lnTo>
                <a:lnTo>
                  <a:pt x="209550" y="195580"/>
                </a:lnTo>
                <a:lnTo>
                  <a:pt x="209550" y="143510"/>
                </a:lnTo>
                <a:lnTo>
                  <a:pt x="63500" y="143510"/>
                </a:lnTo>
                <a:lnTo>
                  <a:pt x="63500" y="55880"/>
                </a:lnTo>
                <a:lnTo>
                  <a:pt x="254635" y="55880"/>
                </a:lnTo>
                <a:lnTo>
                  <a:pt x="25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45859" y="6525907"/>
            <a:ext cx="254635" cy="356870"/>
          </a:xfrm>
          <a:custGeom>
            <a:avLst/>
            <a:gdLst/>
            <a:ahLst/>
            <a:cxnLst/>
            <a:rect l="l" t="t" r="r" b="b"/>
            <a:pathLst>
              <a:path w="254634" h="356870">
                <a:moveTo>
                  <a:pt x="254635" y="0"/>
                </a:moveTo>
                <a:lnTo>
                  <a:pt x="0" y="0"/>
                </a:lnTo>
                <a:lnTo>
                  <a:pt x="0" y="55880"/>
                </a:lnTo>
                <a:lnTo>
                  <a:pt x="0" y="143510"/>
                </a:lnTo>
                <a:lnTo>
                  <a:pt x="0" y="195580"/>
                </a:lnTo>
                <a:lnTo>
                  <a:pt x="0" y="356870"/>
                </a:lnTo>
                <a:lnTo>
                  <a:pt x="63500" y="356870"/>
                </a:lnTo>
                <a:lnTo>
                  <a:pt x="63500" y="195580"/>
                </a:lnTo>
                <a:lnTo>
                  <a:pt x="209550" y="195580"/>
                </a:lnTo>
                <a:lnTo>
                  <a:pt x="209550" y="143510"/>
                </a:lnTo>
                <a:lnTo>
                  <a:pt x="63500" y="143510"/>
                </a:lnTo>
                <a:lnTo>
                  <a:pt x="63500" y="55880"/>
                </a:lnTo>
                <a:lnTo>
                  <a:pt x="254635" y="55880"/>
                </a:lnTo>
                <a:lnTo>
                  <a:pt x="25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50964" y="6525907"/>
            <a:ext cx="254635" cy="356870"/>
          </a:xfrm>
          <a:custGeom>
            <a:avLst/>
            <a:gdLst/>
            <a:ahLst/>
            <a:cxnLst/>
            <a:rect l="l" t="t" r="r" b="b"/>
            <a:pathLst>
              <a:path w="254634" h="356870">
                <a:moveTo>
                  <a:pt x="254635" y="0"/>
                </a:moveTo>
                <a:lnTo>
                  <a:pt x="0" y="0"/>
                </a:lnTo>
                <a:lnTo>
                  <a:pt x="0" y="55880"/>
                </a:lnTo>
                <a:lnTo>
                  <a:pt x="0" y="143510"/>
                </a:lnTo>
                <a:lnTo>
                  <a:pt x="0" y="195580"/>
                </a:lnTo>
                <a:lnTo>
                  <a:pt x="0" y="356870"/>
                </a:lnTo>
                <a:lnTo>
                  <a:pt x="63500" y="356870"/>
                </a:lnTo>
                <a:lnTo>
                  <a:pt x="63500" y="195580"/>
                </a:lnTo>
                <a:lnTo>
                  <a:pt x="209550" y="195580"/>
                </a:lnTo>
                <a:lnTo>
                  <a:pt x="209550" y="143510"/>
                </a:lnTo>
                <a:lnTo>
                  <a:pt x="63500" y="143510"/>
                </a:lnTo>
                <a:lnTo>
                  <a:pt x="63500" y="55880"/>
                </a:lnTo>
                <a:lnTo>
                  <a:pt x="254635" y="55880"/>
                </a:lnTo>
                <a:lnTo>
                  <a:pt x="25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56056" y="6525907"/>
            <a:ext cx="254635" cy="356870"/>
          </a:xfrm>
          <a:custGeom>
            <a:avLst/>
            <a:gdLst/>
            <a:ahLst/>
            <a:cxnLst/>
            <a:rect l="l" t="t" r="r" b="b"/>
            <a:pathLst>
              <a:path w="254634" h="356870">
                <a:moveTo>
                  <a:pt x="254635" y="0"/>
                </a:moveTo>
                <a:lnTo>
                  <a:pt x="0" y="0"/>
                </a:lnTo>
                <a:lnTo>
                  <a:pt x="0" y="55880"/>
                </a:lnTo>
                <a:lnTo>
                  <a:pt x="0" y="143510"/>
                </a:lnTo>
                <a:lnTo>
                  <a:pt x="0" y="195580"/>
                </a:lnTo>
                <a:lnTo>
                  <a:pt x="0" y="356870"/>
                </a:lnTo>
                <a:lnTo>
                  <a:pt x="63500" y="356870"/>
                </a:lnTo>
                <a:lnTo>
                  <a:pt x="63500" y="195580"/>
                </a:lnTo>
                <a:lnTo>
                  <a:pt x="209550" y="195580"/>
                </a:lnTo>
                <a:lnTo>
                  <a:pt x="209550" y="143510"/>
                </a:lnTo>
                <a:lnTo>
                  <a:pt x="63500" y="143510"/>
                </a:lnTo>
                <a:lnTo>
                  <a:pt x="63500" y="55880"/>
                </a:lnTo>
                <a:lnTo>
                  <a:pt x="254635" y="55880"/>
                </a:lnTo>
                <a:lnTo>
                  <a:pt x="25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1160" y="6525907"/>
            <a:ext cx="254635" cy="356870"/>
          </a:xfrm>
          <a:custGeom>
            <a:avLst/>
            <a:gdLst/>
            <a:ahLst/>
            <a:cxnLst/>
            <a:rect l="l" t="t" r="r" b="b"/>
            <a:pathLst>
              <a:path w="254634" h="356870">
                <a:moveTo>
                  <a:pt x="254635" y="0"/>
                </a:moveTo>
                <a:lnTo>
                  <a:pt x="0" y="0"/>
                </a:lnTo>
                <a:lnTo>
                  <a:pt x="0" y="55880"/>
                </a:lnTo>
                <a:lnTo>
                  <a:pt x="0" y="143510"/>
                </a:lnTo>
                <a:lnTo>
                  <a:pt x="0" y="195580"/>
                </a:lnTo>
                <a:lnTo>
                  <a:pt x="0" y="356870"/>
                </a:lnTo>
                <a:lnTo>
                  <a:pt x="63500" y="356870"/>
                </a:lnTo>
                <a:lnTo>
                  <a:pt x="63500" y="195580"/>
                </a:lnTo>
                <a:lnTo>
                  <a:pt x="209550" y="195580"/>
                </a:lnTo>
                <a:lnTo>
                  <a:pt x="209550" y="143510"/>
                </a:lnTo>
                <a:lnTo>
                  <a:pt x="63500" y="143510"/>
                </a:lnTo>
                <a:lnTo>
                  <a:pt x="63500" y="55880"/>
                </a:lnTo>
                <a:lnTo>
                  <a:pt x="254635" y="55880"/>
                </a:lnTo>
                <a:lnTo>
                  <a:pt x="25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7880" y="6519544"/>
            <a:ext cx="2040255" cy="372745"/>
          </a:xfrm>
          <a:custGeom>
            <a:avLst/>
            <a:gdLst/>
            <a:ahLst/>
            <a:cxnLst/>
            <a:rect l="l" t="t" r="r" b="b"/>
            <a:pathLst>
              <a:path w="2040254" h="372745">
                <a:moveTo>
                  <a:pt x="154940" y="0"/>
                </a:moveTo>
                <a:lnTo>
                  <a:pt x="106203" y="5873"/>
                </a:lnTo>
                <a:lnTo>
                  <a:pt x="66675" y="23494"/>
                </a:lnTo>
                <a:lnTo>
                  <a:pt x="36830" y="51117"/>
                </a:lnTo>
                <a:lnTo>
                  <a:pt x="15875" y="88264"/>
                </a:lnTo>
                <a:lnTo>
                  <a:pt x="4002" y="133191"/>
                </a:lnTo>
                <a:lnTo>
                  <a:pt x="3968" y="133350"/>
                </a:lnTo>
                <a:lnTo>
                  <a:pt x="992" y="158750"/>
                </a:lnTo>
                <a:lnTo>
                  <a:pt x="0" y="186055"/>
                </a:lnTo>
                <a:lnTo>
                  <a:pt x="2332" y="225901"/>
                </a:lnTo>
                <a:lnTo>
                  <a:pt x="21455" y="295036"/>
                </a:lnTo>
                <a:lnTo>
                  <a:pt x="59690" y="344527"/>
                </a:lnTo>
                <a:lnTo>
                  <a:pt x="118110" y="369609"/>
                </a:lnTo>
                <a:lnTo>
                  <a:pt x="154940" y="372745"/>
                </a:lnTo>
                <a:lnTo>
                  <a:pt x="180419" y="371276"/>
                </a:lnTo>
                <a:lnTo>
                  <a:pt x="224234" y="359529"/>
                </a:lnTo>
                <a:lnTo>
                  <a:pt x="258603" y="336351"/>
                </a:lnTo>
                <a:lnTo>
                  <a:pt x="273991" y="318770"/>
                </a:lnTo>
                <a:lnTo>
                  <a:pt x="154940" y="318770"/>
                </a:lnTo>
                <a:lnTo>
                  <a:pt x="138906" y="317817"/>
                </a:lnTo>
                <a:lnTo>
                  <a:pt x="100531" y="303649"/>
                </a:lnTo>
                <a:lnTo>
                  <a:pt x="75565" y="272811"/>
                </a:lnTo>
                <a:lnTo>
                  <a:pt x="62706" y="225901"/>
                </a:lnTo>
                <a:lnTo>
                  <a:pt x="60325" y="186055"/>
                </a:lnTo>
                <a:lnTo>
                  <a:pt x="61753" y="154582"/>
                </a:lnTo>
                <a:lnTo>
                  <a:pt x="73183" y="104735"/>
                </a:lnTo>
                <a:lnTo>
                  <a:pt x="96480" y="72191"/>
                </a:lnTo>
                <a:lnTo>
                  <a:pt x="132357" y="55999"/>
                </a:lnTo>
                <a:lnTo>
                  <a:pt x="154940" y="53974"/>
                </a:lnTo>
                <a:lnTo>
                  <a:pt x="274743" y="53974"/>
                </a:lnTo>
                <a:lnTo>
                  <a:pt x="272415" y="50482"/>
                </a:lnTo>
                <a:lnTo>
                  <a:pt x="242570" y="22860"/>
                </a:lnTo>
                <a:lnTo>
                  <a:pt x="203517" y="5715"/>
                </a:lnTo>
                <a:lnTo>
                  <a:pt x="180633" y="1468"/>
                </a:lnTo>
                <a:lnTo>
                  <a:pt x="181127" y="1468"/>
                </a:lnTo>
                <a:lnTo>
                  <a:pt x="154940" y="0"/>
                </a:lnTo>
                <a:close/>
              </a:path>
              <a:path w="2040254" h="372745">
                <a:moveTo>
                  <a:pt x="274743" y="53974"/>
                </a:moveTo>
                <a:lnTo>
                  <a:pt x="154940" y="53974"/>
                </a:lnTo>
                <a:lnTo>
                  <a:pt x="170695" y="54927"/>
                </a:lnTo>
                <a:lnTo>
                  <a:pt x="184943" y="57784"/>
                </a:lnTo>
                <a:lnTo>
                  <a:pt x="218678" y="77470"/>
                </a:lnTo>
                <a:lnTo>
                  <a:pt x="239395" y="113664"/>
                </a:lnTo>
                <a:lnTo>
                  <a:pt x="248920" y="165338"/>
                </a:lnTo>
                <a:lnTo>
                  <a:pt x="249555" y="186055"/>
                </a:lnTo>
                <a:lnTo>
                  <a:pt x="248126" y="216535"/>
                </a:lnTo>
                <a:lnTo>
                  <a:pt x="236696" y="266065"/>
                </a:lnTo>
                <a:lnTo>
                  <a:pt x="213637" y="299839"/>
                </a:lnTo>
                <a:lnTo>
                  <a:pt x="177760" y="316666"/>
                </a:lnTo>
                <a:lnTo>
                  <a:pt x="154940" y="318770"/>
                </a:lnTo>
                <a:lnTo>
                  <a:pt x="273991" y="318770"/>
                </a:lnTo>
                <a:lnTo>
                  <a:pt x="293370" y="283845"/>
                </a:lnTo>
                <a:lnTo>
                  <a:pt x="305752" y="238125"/>
                </a:lnTo>
                <a:lnTo>
                  <a:pt x="309880" y="186055"/>
                </a:lnTo>
                <a:lnTo>
                  <a:pt x="308849" y="158750"/>
                </a:lnTo>
                <a:lnTo>
                  <a:pt x="300670" y="109855"/>
                </a:lnTo>
                <a:lnTo>
                  <a:pt x="284003" y="67865"/>
                </a:lnTo>
                <a:lnTo>
                  <a:pt x="274743" y="53974"/>
                </a:lnTo>
                <a:close/>
              </a:path>
              <a:path w="2040254" h="372745">
                <a:moveTo>
                  <a:pt x="500965" y="0"/>
                </a:moveTo>
                <a:lnTo>
                  <a:pt x="452229" y="5873"/>
                </a:lnTo>
                <a:lnTo>
                  <a:pt x="412700" y="23494"/>
                </a:lnTo>
                <a:lnTo>
                  <a:pt x="382855" y="51117"/>
                </a:lnTo>
                <a:lnTo>
                  <a:pt x="361900" y="88264"/>
                </a:lnTo>
                <a:lnTo>
                  <a:pt x="355069" y="109497"/>
                </a:lnTo>
                <a:lnTo>
                  <a:pt x="354955" y="109855"/>
                </a:lnTo>
                <a:lnTo>
                  <a:pt x="350027" y="133191"/>
                </a:lnTo>
                <a:lnTo>
                  <a:pt x="349994" y="133350"/>
                </a:lnTo>
                <a:lnTo>
                  <a:pt x="347017" y="158750"/>
                </a:lnTo>
                <a:lnTo>
                  <a:pt x="346025" y="186055"/>
                </a:lnTo>
                <a:lnTo>
                  <a:pt x="348357" y="225901"/>
                </a:lnTo>
                <a:lnTo>
                  <a:pt x="367480" y="295036"/>
                </a:lnTo>
                <a:lnTo>
                  <a:pt x="405715" y="344527"/>
                </a:lnTo>
                <a:lnTo>
                  <a:pt x="464135" y="369609"/>
                </a:lnTo>
                <a:lnTo>
                  <a:pt x="500965" y="372745"/>
                </a:lnTo>
                <a:lnTo>
                  <a:pt x="526444" y="371276"/>
                </a:lnTo>
                <a:lnTo>
                  <a:pt x="570259" y="359529"/>
                </a:lnTo>
                <a:lnTo>
                  <a:pt x="604629" y="336351"/>
                </a:lnTo>
                <a:lnTo>
                  <a:pt x="620017" y="318770"/>
                </a:lnTo>
                <a:lnTo>
                  <a:pt x="500965" y="318770"/>
                </a:lnTo>
                <a:lnTo>
                  <a:pt x="484931" y="317817"/>
                </a:lnTo>
                <a:lnTo>
                  <a:pt x="446556" y="303649"/>
                </a:lnTo>
                <a:lnTo>
                  <a:pt x="421590" y="272811"/>
                </a:lnTo>
                <a:lnTo>
                  <a:pt x="408731" y="225901"/>
                </a:lnTo>
                <a:lnTo>
                  <a:pt x="406350" y="186055"/>
                </a:lnTo>
                <a:lnTo>
                  <a:pt x="407779" y="154582"/>
                </a:lnTo>
                <a:lnTo>
                  <a:pt x="419209" y="104735"/>
                </a:lnTo>
                <a:lnTo>
                  <a:pt x="442505" y="72191"/>
                </a:lnTo>
                <a:lnTo>
                  <a:pt x="478383" y="55999"/>
                </a:lnTo>
                <a:lnTo>
                  <a:pt x="500965" y="53974"/>
                </a:lnTo>
                <a:lnTo>
                  <a:pt x="620768" y="53974"/>
                </a:lnTo>
                <a:lnTo>
                  <a:pt x="618440" y="50482"/>
                </a:lnTo>
                <a:lnTo>
                  <a:pt x="588595" y="22860"/>
                </a:lnTo>
                <a:lnTo>
                  <a:pt x="549542" y="5715"/>
                </a:lnTo>
                <a:lnTo>
                  <a:pt x="526658" y="1468"/>
                </a:lnTo>
                <a:lnTo>
                  <a:pt x="527152" y="1468"/>
                </a:lnTo>
                <a:lnTo>
                  <a:pt x="500965" y="0"/>
                </a:lnTo>
                <a:close/>
              </a:path>
              <a:path w="2040254" h="372745">
                <a:moveTo>
                  <a:pt x="620768" y="53974"/>
                </a:moveTo>
                <a:lnTo>
                  <a:pt x="500965" y="53974"/>
                </a:lnTo>
                <a:lnTo>
                  <a:pt x="516721" y="54927"/>
                </a:lnTo>
                <a:lnTo>
                  <a:pt x="530969" y="57784"/>
                </a:lnTo>
                <a:lnTo>
                  <a:pt x="564703" y="77470"/>
                </a:lnTo>
                <a:lnTo>
                  <a:pt x="585420" y="113664"/>
                </a:lnTo>
                <a:lnTo>
                  <a:pt x="594945" y="165338"/>
                </a:lnTo>
                <a:lnTo>
                  <a:pt x="595580" y="186055"/>
                </a:lnTo>
                <a:lnTo>
                  <a:pt x="594151" y="216535"/>
                </a:lnTo>
                <a:lnTo>
                  <a:pt x="582721" y="266065"/>
                </a:lnTo>
                <a:lnTo>
                  <a:pt x="559663" y="299839"/>
                </a:lnTo>
                <a:lnTo>
                  <a:pt x="523785" y="316666"/>
                </a:lnTo>
                <a:lnTo>
                  <a:pt x="500965" y="318770"/>
                </a:lnTo>
                <a:lnTo>
                  <a:pt x="620017" y="318770"/>
                </a:lnTo>
                <a:lnTo>
                  <a:pt x="639395" y="283845"/>
                </a:lnTo>
                <a:lnTo>
                  <a:pt x="651777" y="238125"/>
                </a:lnTo>
                <a:lnTo>
                  <a:pt x="655905" y="186055"/>
                </a:lnTo>
                <a:lnTo>
                  <a:pt x="654875" y="158750"/>
                </a:lnTo>
                <a:lnTo>
                  <a:pt x="646696" y="109855"/>
                </a:lnTo>
                <a:lnTo>
                  <a:pt x="630029" y="67865"/>
                </a:lnTo>
                <a:lnTo>
                  <a:pt x="620768" y="53974"/>
                </a:lnTo>
                <a:close/>
              </a:path>
              <a:path w="2040254" h="372745">
                <a:moveTo>
                  <a:pt x="846990" y="0"/>
                </a:moveTo>
                <a:lnTo>
                  <a:pt x="798254" y="5873"/>
                </a:lnTo>
                <a:lnTo>
                  <a:pt x="758725" y="23494"/>
                </a:lnTo>
                <a:lnTo>
                  <a:pt x="728880" y="51117"/>
                </a:lnTo>
                <a:lnTo>
                  <a:pt x="707925" y="88264"/>
                </a:lnTo>
                <a:lnTo>
                  <a:pt x="696053" y="133191"/>
                </a:lnTo>
                <a:lnTo>
                  <a:pt x="696019" y="133350"/>
                </a:lnTo>
                <a:lnTo>
                  <a:pt x="693042" y="158750"/>
                </a:lnTo>
                <a:lnTo>
                  <a:pt x="692050" y="186055"/>
                </a:lnTo>
                <a:lnTo>
                  <a:pt x="694383" y="225901"/>
                </a:lnTo>
                <a:lnTo>
                  <a:pt x="713506" y="295036"/>
                </a:lnTo>
                <a:lnTo>
                  <a:pt x="751740" y="344527"/>
                </a:lnTo>
                <a:lnTo>
                  <a:pt x="810160" y="369609"/>
                </a:lnTo>
                <a:lnTo>
                  <a:pt x="846990" y="372745"/>
                </a:lnTo>
                <a:lnTo>
                  <a:pt x="872470" y="371276"/>
                </a:lnTo>
                <a:lnTo>
                  <a:pt x="916285" y="359529"/>
                </a:lnTo>
                <a:lnTo>
                  <a:pt x="950654" y="336351"/>
                </a:lnTo>
                <a:lnTo>
                  <a:pt x="966042" y="318770"/>
                </a:lnTo>
                <a:lnTo>
                  <a:pt x="846990" y="318770"/>
                </a:lnTo>
                <a:lnTo>
                  <a:pt x="830956" y="317817"/>
                </a:lnTo>
                <a:lnTo>
                  <a:pt x="792582" y="303649"/>
                </a:lnTo>
                <a:lnTo>
                  <a:pt x="767615" y="272811"/>
                </a:lnTo>
                <a:lnTo>
                  <a:pt x="754757" y="225901"/>
                </a:lnTo>
                <a:lnTo>
                  <a:pt x="752375" y="186055"/>
                </a:lnTo>
                <a:lnTo>
                  <a:pt x="753804" y="154582"/>
                </a:lnTo>
                <a:lnTo>
                  <a:pt x="765234" y="104735"/>
                </a:lnTo>
                <a:lnTo>
                  <a:pt x="788531" y="72191"/>
                </a:lnTo>
                <a:lnTo>
                  <a:pt x="824408" y="55999"/>
                </a:lnTo>
                <a:lnTo>
                  <a:pt x="846990" y="53974"/>
                </a:lnTo>
                <a:lnTo>
                  <a:pt x="966794" y="53974"/>
                </a:lnTo>
                <a:lnTo>
                  <a:pt x="964465" y="50482"/>
                </a:lnTo>
                <a:lnTo>
                  <a:pt x="934620" y="22860"/>
                </a:lnTo>
                <a:lnTo>
                  <a:pt x="895568" y="5715"/>
                </a:lnTo>
                <a:lnTo>
                  <a:pt x="872684" y="1468"/>
                </a:lnTo>
                <a:lnTo>
                  <a:pt x="873177" y="1468"/>
                </a:lnTo>
                <a:lnTo>
                  <a:pt x="846990" y="0"/>
                </a:lnTo>
                <a:close/>
              </a:path>
              <a:path w="2040254" h="372745">
                <a:moveTo>
                  <a:pt x="966794" y="53974"/>
                </a:moveTo>
                <a:lnTo>
                  <a:pt x="846990" y="53974"/>
                </a:lnTo>
                <a:lnTo>
                  <a:pt x="862746" y="54927"/>
                </a:lnTo>
                <a:lnTo>
                  <a:pt x="876994" y="57784"/>
                </a:lnTo>
                <a:lnTo>
                  <a:pt x="910728" y="77470"/>
                </a:lnTo>
                <a:lnTo>
                  <a:pt x="931445" y="113664"/>
                </a:lnTo>
                <a:lnTo>
                  <a:pt x="940970" y="165338"/>
                </a:lnTo>
                <a:lnTo>
                  <a:pt x="941605" y="186055"/>
                </a:lnTo>
                <a:lnTo>
                  <a:pt x="940177" y="216535"/>
                </a:lnTo>
                <a:lnTo>
                  <a:pt x="928747" y="266065"/>
                </a:lnTo>
                <a:lnTo>
                  <a:pt x="905688" y="299839"/>
                </a:lnTo>
                <a:lnTo>
                  <a:pt x="869811" y="316666"/>
                </a:lnTo>
                <a:lnTo>
                  <a:pt x="846990" y="318770"/>
                </a:lnTo>
                <a:lnTo>
                  <a:pt x="966042" y="318770"/>
                </a:lnTo>
                <a:lnTo>
                  <a:pt x="985420" y="283845"/>
                </a:lnTo>
                <a:lnTo>
                  <a:pt x="997803" y="238125"/>
                </a:lnTo>
                <a:lnTo>
                  <a:pt x="1001930" y="186055"/>
                </a:lnTo>
                <a:lnTo>
                  <a:pt x="1000900" y="158750"/>
                </a:lnTo>
                <a:lnTo>
                  <a:pt x="997822" y="133350"/>
                </a:lnTo>
                <a:lnTo>
                  <a:pt x="997803" y="133191"/>
                </a:lnTo>
                <a:lnTo>
                  <a:pt x="992721" y="109855"/>
                </a:lnTo>
                <a:lnTo>
                  <a:pt x="992643" y="109497"/>
                </a:lnTo>
                <a:lnTo>
                  <a:pt x="985420" y="87629"/>
                </a:lnTo>
                <a:lnTo>
                  <a:pt x="976054" y="67865"/>
                </a:lnTo>
                <a:lnTo>
                  <a:pt x="966794" y="53974"/>
                </a:lnTo>
                <a:close/>
              </a:path>
              <a:path w="2040254" h="372745">
                <a:moveTo>
                  <a:pt x="1193016" y="0"/>
                </a:moveTo>
                <a:lnTo>
                  <a:pt x="1144279" y="5873"/>
                </a:lnTo>
                <a:lnTo>
                  <a:pt x="1104751" y="23494"/>
                </a:lnTo>
                <a:lnTo>
                  <a:pt x="1074906" y="51117"/>
                </a:lnTo>
                <a:lnTo>
                  <a:pt x="1053951" y="88264"/>
                </a:lnTo>
                <a:lnTo>
                  <a:pt x="1047120" y="109497"/>
                </a:lnTo>
                <a:lnTo>
                  <a:pt x="1047005" y="109855"/>
                </a:lnTo>
                <a:lnTo>
                  <a:pt x="1042078" y="133191"/>
                </a:lnTo>
                <a:lnTo>
                  <a:pt x="1042044" y="133350"/>
                </a:lnTo>
                <a:lnTo>
                  <a:pt x="1039068" y="158750"/>
                </a:lnTo>
                <a:lnTo>
                  <a:pt x="1038076" y="186055"/>
                </a:lnTo>
                <a:lnTo>
                  <a:pt x="1040408" y="225901"/>
                </a:lnTo>
                <a:lnTo>
                  <a:pt x="1040457" y="226734"/>
                </a:lnTo>
                <a:lnTo>
                  <a:pt x="1059531" y="295036"/>
                </a:lnTo>
                <a:lnTo>
                  <a:pt x="1097766" y="344527"/>
                </a:lnTo>
                <a:lnTo>
                  <a:pt x="1156186" y="369609"/>
                </a:lnTo>
                <a:lnTo>
                  <a:pt x="1193016" y="372745"/>
                </a:lnTo>
                <a:lnTo>
                  <a:pt x="1218495" y="371276"/>
                </a:lnTo>
                <a:lnTo>
                  <a:pt x="1262310" y="359529"/>
                </a:lnTo>
                <a:lnTo>
                  <a:pt x="1296679" y="336351"/>
                </a:lnTo>
                <a:lnTo>
                  <a:pt x="1312067" y="318770"/>
                </a:lnTo>
                <a:lnTo>
                  <a:pt x="1193016" y="318770"/>
                </a:lnTo>
                <a:lnTo>
                  <a:pt x="1176982" y="317817"/>
                </a:lnTo>
                <a:lnTo>
                  <a:pt x="1138607" y="303649"/>
                </a:lnTo>
                <a:lnTo>
                  <a:pt x="1113641" y="272811"/>
                </a:lnTo>
                <a:lnTo>
                  <a:pt x="1100782" y="225901"/>
                </a:lnTo>
                <a:lnTo>
                  <a:pt x="1098401" y="186055"/>
                </a:lnTo>
                <a:lnTo>
                  <a:pt x="1099829" y="154582"/>
                </a:lnTo>
                <a:lnTo>
                  <a:pt x="1111259" y="104735"/>
                </a:lnTo>
                <a:lnTo>
                  <a:pt x="1134556" y="72191"/>
                </a:lnTo>
                <a:lnTo>
                  <a:pt x="1170433" y="55999"/>
                </a:lnTo>
                <a:lnTo>
                  <a:pt x="1193016" y="53974"/>
                </a:lnTo>
                <a:lnTo>
                  <a:pt x="1312819" y="53974"/>
                </a:lnTo>
                <a:lnTo>
                  <a:pt x="1310491" y="50482"/>
                </a:lnTo>
                <a:lnTo>
                  <a:pt x="1280646" y="22860"/>
                </a:lnTo>
                <a:lnTo>
                  <a:pt x="1241593" y="5715"/>
                </a:lnTo>
                <a:lnTo>
                  <a:pt x="1218709" y="1468"/>
                </a:lnTo>
                <a:lnTo>
                  <a:pt x="1219203" y="1468"/>
                </a:lnTo>
                <a:lnTo>
                  <a:pt x="1193016" y="0"/>
                </a:lnTo>
                <a:close/>
              </a:path>
              <a:path w="2040254" h="372745">
                <a:moveTo>
                  <a:pt x="1312819" y="53974"/>
                </a:moveTo>
                <a:lnTo>
                  <a:pt x="1193016" y="53974"/>
                </a:lnTo>
                <a:lnTo>
                  <a:pt x="1208772" y="54927"/>
                </a:lnTo>
                <a:lnTo>
                  <a:pt x="1223019" y="57784"/>
                </a:lnTo>
                <a:lnTo>
                  <a:pt x="1256754" y="77470"/>
                </a:lnTo>
                <a:lnTo>
                  <a:pt x="1277471" y="113664"/>
                </a:lnTo>
                <a:lnTo>
                  <a:pt x="1286996" y="165338"/>
                </a:lnTo>
                <a:lnTo>
                  <a:pt x="1287631" y="186055"/>
                </a:lnTo>
                <a:lnTo>
                  <a:pt x="1286202" y="216535"/>
                </a:lnTo>
                <a:lnTo>
                  <a:pt x="1274772" y="266065"/>
                </a:lnTo>
                <a:lnTo>
                  <a:pt x="1251713" y="299839"/>
                </a:lnTo>
                <a:lnTo>
                  <a:pt x="1215836" y="316666"/>
                </a:lnTo>
                <a:lnTo>
                  <a:pt x="1193016" y="318770"/>
                </a:lnTo>
                <a:lnTo>
                  <a:pt x="1312067" y="318770"/>
                </a:lnTo>
                <a:lnTo>
                  <a:pt x="1331446" y="283845"/>
                </a:lnTo>
                <a:lnTo>
                  <a:pt x="1343828" y="238125"/>
                </a:lnTo>
                <a:lnTo>
                  <a:pt x="1347956" y="186055"/>
                </a:lnTo>
                <a:lnTo>
                  <a:pt x="1346925" y="158750"/>
                </a:lnTo>
                <a:lnTo>
                  <a:pt x="1343847" y="133350"/>
                </a:lnTo>
                <a:lnTo>
                  <a:pt x="1343828" y="133191"/>
                </a:lnTo>
                <a:lnTo>
                  <a:pt x="1338747" y="109855"/>
                </a:lnTo>
                <a:lnTo>
                  <a:pt x="1338669" y="109497"/>
                </a:lnTo>
                <a:lnTo>
                  <a:pt x="1331446" y="87629"/>
                </a:lnTo>
                <a:lnTo>
                  <a:pt x="1322079" y="67865"/>
                </a:lnTo>
                <a:lnTo>
                  <a:pt x="1312819" y="53974"/>
                </a:lnTo>
                <a:close/>
              </a:path>
              <a:path w="2040254" h="372745">
                <a:moveTo>
                  <a:pt x="1539041" y="0"/>
                </a:moveTo>
                <a:lnTo>
                  <a:pt x="1490305" y="5873"/>
                </a:lnTo>
                <a:lnTo>
                  <a:pt x="1450776" y="23494"/>
                </a:lnTo>
                <a:lnTo>
                  <a:pt x="1420931" y="51117"/>
                </a:lnTo>
                <a:lnTo>
                  <a:pt x="1399976" y="88264"/>
                </a:lnTo>
                <a:lnTo>
                  <a:pt x="1393146" y="109497"/>
                </a:lnTo>
                <a:lnTo>
                  <a:pt x="1393031" y="109855"/>
                </a:lnTo>
                <a:lnTo>
                  <a:pt x="1388103" y="133191"/>
                </a:lnTo>
                <a:lnTo>
                  <a:pt x="1388070" y="133350"/>
                </a:lnTo>
                <a:lnTo>
                  <a:pt x="1385093" y="158750"/>
                </a:lnTo>
                <a:lnTo>
                  <a:pt x="1384101" y="186055"/>
                </a:lnTo>
                <a:lnTo>
                  <a:pt x="1386434" y="225901"/>
                </a:lnTo>
                <a:lnTo>
                  <a:pt x="1386482" y="226734"/>
                </a:lnTo>
                <a:lnTo>
                  <a:pt x="1405556" y="295036"/>
                </a:lnTo>
                <a:lnTo>
                  <a:pt x="1443791" y="344527"/>
                </a:lnTo>
                <a:lnTo>
                  <a:pt x="1502211" y="369609"/>
                </a:lnTo>
                <a:lnTo>
                  <a:pt x="1539041" y="372745"/>
                </a:lnTo>
                <a:lnTo>
                  <a:pt x="1564520" y="371276"/>
                </a:lnTo>
                <a:lnTo>
                  <a:pt x="1608335" y="359529"/>
                </a:lnTo>
                <a:lnTo>
                  <a:pt x="1642705" y="336351"/>
                </a:lnTo>
                <a:lnTo>
                  <a:pt x="1658093" y="318770"/>
                </a:lnTo>
                <a:lnTo>
                  <a:pt x="1539041" y="318770"/>
                </a:lnTo>
                <a:lnTo>
                  <a:pt x="1523007" y="317817"/>
                </a:lnTo>
                <a:lnTo>
                  <a:pt x="1484632" y="303649"/>
                </a:lnTo>
                <a:lnTo>
                  <a:pt x="1459666" y="272811"/>
                </a:lnTo>
                <a:lnTo>
                  <a:pt x="1446807" y="225901"/>
                </a:lnTo>
                <a:lnTo>
                  <a:pt x="1444426" y="186055"/>
                </a:lnTo>
                <a:lnTo>
                  <a:pt x="1445855" y="154582"/>
                </a:lnTo>
                <a:lnTo>
                  <a:pt x="1457285" y="104735"/>
                </a:lnTo>
                <a:lnTo>
                  <a:pt x="1480581" y="72191"/>
                </a:lnTo>
                <a:lnTo>
                  <a:pt x="1516459" y="55999"/>
                </a:lnTo>
                <a:lnTo>
                  <a:pt x="1539041" y="53974"/>
                </a:lnTo>
                <a:lnTo>
                  <a:pt x="1658844" y="53974"/>
                </a:lnTo>
                <a:lnTo>
                  <a:pt x="1656516" y="50482"/>
                </a:lnTo>
                <a:lnTo>
                  <a:pt x="1626671" y="22860"/>
                </a:lnTo>
                <a:lnTo>
                  <a:pt x="1587619" y="5715"/>
                </a:lnTo>
                <a:lnTo>
                  <a:pt x="1564734" y="1468"/>
                </a:lnTo>
                <a:lnTo>
                  <a:pt x="1565228" y="1468"/>
                </a:lnTo>
                <a:lnTo>
                  <a:pt x="1539041" y="0"/>
                </a:lnTo>
                <a:close/>
              </a:path>
              <a:path w="2040254" h="372745">
                <a:moveTo>
                  <a:pt x="1658844" y="53974"/>
                </a:moveTo>
                <a:lnTo>
                  <a:pt x="1539041" y="53974"/>
                </a:lnTo>
                <a:lnTo>
                  <a:pt x="1554797" y="54927"/>
                </a:lnTo>
                <a:lnTo>
                  <a:pt x="1569045" y="57784"/>
                </a:lnTo>
                <a:lnTo>
                  <a:pt x="1602779" y="77470"/>
                </a:lnTo>
                <a:lnTo>
                  <a:pt x="1623496" y="113664"/>
                </a:lnTo>
                <a:lnTo>
                  <a:pt x="1633021" y="165338"/>
                </a:lnTo>
                <a:lnTo>
                  <a:pt x="1633656" y="186055"/>
                </a:lnTo>
                <a:lnTo>
                  <a:pt x="1632227" y="216535"/>
                </a:lnTo>
                <a:lnTo>
                  <a:pt x="1620797" y="266065"/>
                </a:lnTo>
                <a:lnTo>
                  <a:pt x="1597739" y="299839"/>
                </a:lnTo>
                <a:lnTo>
                  <a:pt x="1561861" y="316666"/>
                </a:lnTo>
                <a:lnTo>
                  <a:pt x="1539041" y="318770"/>
                </a:lnTo>
                <a:lnTo>
                  <a:pt x="1658093" y="318770"/>
                </a:lnTo>
                <a:lnTo>
                  <a:pt x="1677471" y="283845"/>
                </a:lnTo>
                <a:lnTo>
                  <a:pt x="1689854" y="238125"/>
                </a:lnTo>
                <a:lnTo>
                  <a:pt x="1693981" y="186055"/>
                </a:lnTo>
                <a:lnTo>
                  <a:pt x="1692951" y="158750"/>
                </a:lnTo>
                <a:lnTo>
                  <a:pt x="1689873" y="133350"/>
                </a:lnTo>
                <a:lnTo>
                  <a:pt x="1689854" y="133191"/>
                </a:lnTo>
                <a:lnTo>
                  <a:pt x="1684772" y="109855"/>
                </a:lnTo>
                <a:lnTo>
                  <a:pt x="1684694" y="109497"/>
                </a:lnTo>
                <a:lnTo>
                  <a:pt x="1677471" y="87629"/>
                </a:lnTo>
                <a:lnTo>
                  <a:pt x="1668105" y="67865"/>
                </a:lnTo>
                <a:lnTo>
                  <a:pt x="1658844" y="53974"/>
                </a:lnTo>
                <a:close/>
              </a:path>
              <a:path w="2040254" h="372745">
                <a:moveTo>
                  <a:pt x="1885067" y="0"/>
                </a:moveTo>
                <a:lnTo>
                  <a:pt x="1836330" y="5873"/>
                </a:lnTo>
                <a:lnTo>
                  <a:pt x="1796801" y="23494"/>
                </a:lnTo>
                <a:lnTo>
                  <a:pt x="1766956" y="51117"/>
                </a:lnTo>
                <a:lnTo>
                  <a:pt x="1746001" y="88264"/>
                </a:lnTo>
                <a:lnTo>
                  <a:pt x="1739171" y="109497"/>
                </a:lnTo>
                <a:lnTo>
                  <a:pt x="1739056" y="109855"/>
                </a:lnTo>
                <a:lnTo>
                  <a:pt x="1734129" y="133191"/>
                </a:lnTo>
                <a:lnTo>
                  <a:pt x="1734095" y="133350"/>
                </a:lnTo>
                <a:lnTo>
                  <a:pt x="1731119" y="158750"/>
                </a:lnTo>
                <a:lnTo>
                  <a:pt x="1730126" y="186055"/>
                </a:lnTo>
                <a:lnTo>
                  <a:pt x="1732459" y="225901"/>
                </a:lnTo>
                <a:lnTo>
                  <a:pt x="1751582" y="295036"/>
                </a:lnTo>
                <a:lnTo>
                  <a:pt x="1789816" y="344527"/>
                </a:lnTo>
                <a:lnTo>
                  <a:pt x="1848236" y="369609"/>
                </a:lnTo>
                <a:lnTo>
                  <a:pt x="1885067" y="372745"/>
                </a:lnTo>
                <a:lnTo>
                  <a:pt x="1910546" y="371276"/>
                </a:lnTo>
                <a:lnTo>
                  <a:pt x="1954361" y="359529"/>
                </a:lnTo>
                <a:lnTo>
                  <a:pt x="1988730" y="336351"/>
                </a:lnTo>
                <a:lnTo>
                  <a:pt x="2004118" y="318770"/>
                </a:lnTo>
                <a:lnTo>
                  <a:pt x="1885067" y="318770"/>
                </a:lnTo>
                <a:lnTo>
                  <a:pt x="1869033" y="317817"/>
                </a:lnTo>
                <a:lnTo>
                  <a:pt x="1830658" y="303649"/>
                </a:lnTo>
                <a:lnTo>
                  <a:pt x="1805691" y="272811"/>
                </a:lnTo>
                <a:lnTo>
                  <a:pt x="1792833" y="225901"/>
                </a:lnTo>
                <a:lnTo>
                  <a:pt x="1790451" y="186055"/>
                </a:lnTo>
                <a:lnTo>
                  <a:pt x="1791880" y="154582"/>
                </a:lnTo>
                <a:lnTo>
                  <a:pt x="1803310" y="104735"/>
                </a:lnTo>
                <a:lnTo>
                  <a:pt x="1826607" y="72191"/>
                </a:lnTo>
                <a:lnTo>
                  <a:pt x="1862484" y="55999"/>
                </a:lnTo>
                <a:lnTo>
                  <a:pt x="1885067" y="53974"/>
                </a:lnTo>
                <a:lnTo>
                  <a:pt x="2004870" y="53974"/>
                </a:lnTo>
                <a:lnTo>
                  <a:pt x="2002541" y="50482"/>
                </a:lnTo>
                <a:lnTo>
                  <a:pt x="1972696" y="22860"/>
                </a:lnTo>
                <a:lnTo>
                  <a:pt x="1933644" y="5715"/>
                </a:lnTo>
                <a:lnTo>
                  <a:pt x="1910760" y="1468"/>
                </a:lnTo>
                <a:lnTo>
                  <a:pt x="1911254" y="1468"/>
                </a:lnTo>
                <a:lnTo>
                  <a:pt x="1885067" y="0"/>
                </a:lnTo>
                <a:close/>
              </a:path>
              <a:path w="2040254" h="372745">
                <a:moveTo>
                  <a:pt x="2004870" y="53974"/>
                </a:moveTo>
                <a:lnTo>
                  <a:pt x="1885067" y="53974"/>
                </a:lnTo>
                <a:lnTo>
                  <a:pt x="1900822" y="54927"/>
                </a:lnTo>
                <a:lnTo>
                  <a:pt x="1915070" y="57784"/>
                </a:lnTo>
                <a:lnTo>
                  <a:pt x="1948805" y="77470"/>
                </a:lnTo>
                <a:lnTo>
                  <a:pt x="1969521" y="113664"/>
                </a:lnTo>
                <a:lnTo>
                  <a:pt x="1979047" y="165338"/>
                </a:lnTo>
                <a:lnTo>
                  <a:pt x="1979681" y="186055"/>
                </a:lnTo>
                <a:lnTo>
                  <a:pt x="1978253" y="216535"/>
                </a:lnTo>
                <a:lnTo>
                  <a:pt x="1966823" y="266065"/>
                </a:lnTo>
                <a:lnTo>
                  <a:pt x="1943764" y="299839"/>
                </a:lnTo>
                <a:lnTo>
                  <a:pt x="1907887" y="316666"/>
                </a:lnTo>
                <a:lnTo>
                  <a:pt x="1885067" y="318770"/>
                </a:lnTo>
                <a:lnTo>
                  <a:pt x="2004118" y="318770"/>
                </a:lnTo>
                <a:lnTo>
                  <a:pt x="2023496" y="283845"/>
                </a:lnTo>
                <a:lnTo>
                  <a:pt x="2035879" y="238125"/>
                </a:lnTo>
                <a:lnTo>
                  <a:pt x="2040006" y="186055"/>
                </a:lnTo>
                <a:lnTo>
                  <a:pt x="2038976" y="158750"/>
                </a:lnTo>
                <a:lnTo>
                  <a:pt x="2035898" y="133350"/>
                </a:lnTo>
                <a:lnTo>
                  <a:pt x="2035879" y="133191"/>
                </a:lnTo>
                <a:lnTo>
                  <a:pt x="2030797" y="109855"/>
                </a:lnTo>
                <a:lnTo>
                  <a:pt x="2030720" y="109497"/>
                </a:lnTo>
                <a:lnTo>
                  <a:pt x="2023496" y="87629"/>
                </a:lnTo>
                <a:lnTo>
                  <a:pt x="2014130" y="67865"/>
                </a:lnTo>
                <a:lnTo>
                  <a:pt x="2004870" y="53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5596" y="593724"/>
            <a:ext cx="9512935" cy="292100"/>
            <a:chOff x="355596" y="593724"/>
            <a:chExt cx="9512935" cy="292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409" y="593724"/>
              <a:ext cx="3037998" cy="2918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84200" y="6629400"/>
            <a:ext cx="9512935" cy="12700"/>
          </a:xfrm>
          <a:custGeom>
            <a:avLst/>
            <a:gdLst/>
            <a:ahLst/>
            <a:cxnLst/>
            <a:rect l="l" t="t" r="r" b="b"/>
            <a:pathLst>
              <a:path w="9512935" h="12700">
                <a:moveTo>
                  <a:pt x="9512308" y="0"/>
                </a:moveTo>
                <a:lnTo>
                  <a:pt x="0" y="0"/>
                </a:lnTo>
                <a:lnTo>
                  <a:pt x="0" y="12700"/>
                </a:lnTo>
                <a:lnTo>
                  <a:pt x="9512308" y="12700"/>
                </a:lnTo>
                <a:lnTo>
                  <a:pt x="9512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977" y="1619250"/>
            <a:ext cx="8866308" cy="1925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501" y="2219325"/>
            <a:ext cx="8997333" cy="8091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883" y="3479800"/>
            <a:ext cx="9041014" cy="10703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265" y="6986396"/>
            <a:ext cx="2249724" cy="2754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67193" y="6986396"/>
            <a:ext cx="2469966" cy="28727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68117" y="6986396"/>
            <a:ext cx="2354410" cy="2198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70854" y="6986396"/>
            <a:ext cx="1950848" cy="21983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36600" y="5308600"/>
            <a:ext cx="1422400" cy="571500"/>
          </a:xfrm>
          <a:custGeom>
            <a:avLst/>
            <a:gdLst/>
            <a:ahLst/>
            <a:cxnLst/>
            <a:rect l="l" t="t" r="r" b="b"/>
            <a:pathLst>
              <a:path w="1422400" h="571500">
                <a:moveTo>
                  <a:pt x="308991" y="406400"/>
                </a:moveTo>
                <a:lnTo>
                  <a:pt x="282816" y="335927"/>
                </a:lnTo>
                <a:lnTo>
                  <a:pt x="277164" y="320675"/>
                </a:lnTo>
                <a:lnTo>
                  <a:pt x="259384" y="272796"/>
                </a:lnTo>
                <a:lnTo>
                  <a:pt x="259384" y="320675"/>
                </a:lnTo>
                <a:lnTo>
                  <a:pt x="170916" y="320675"/>
                </a:lnTo>
                <a:lnTo>
                  <a:pt x="215265" y="199898"/>
                </a:lnTo>
                <a:lnTo>
                  <a:pt x="259384" y="320675"/>
                </a:lnTo>
                <a:lnTo>
                  <a:pt x="259384" y="272796"/>
                </a:lnTo>
                <a:lnTo>
                  <a:pt x="232321" y="199898"/>
                </a:lnTo>
                <a:lnTo>
                  <a:pt x="229362" y="191897"/>
                </a:lnTo>
                <a:lnTo>
                  <a:pt x="200787" y="191897"/>
                </a:lnTo>
                <a:lnTo>
                  <a:pt x="121920" y="406400"/>
                </a:lnTo>
                <a:lnTo>
                  <a:pt x="139446" y="406400"/>
                </a:lnTo>
                <a:lnTo>
                  <a:pt x="165315" y="335927"/>
                </a:lnTo>
                <a:lnTo>
                  <a:pt x="264947" y="335927"/>
                </a:lnTo>
                <a:lnTo>
                  <a:pt x="290703" y="406400"/>
                </a:lnTo>
                <a:lnTo>
                  <a:pt x="308991" y="406400"/>
                </a:lnTo>
                <a:close/>
              </a:path>
              <a:path w="1422400" h="571500">
                <a:moveTo>
                  <a:pt x="418820" y="251714"/>
                </a:moveTo>
                <a:lnTo>
                  <a:pt x="401040" y="251714"/>
                </a:lnTo>
                <a:lnTo>
                  <a:pt x="392785" y="252984"/>
                </a:lnTo>
                <a:lnTo>
                  <a:pt x="359130" y="275082"/>
                </a:lnTo>
                <a:lnTo>
                  <a:pt x="352894" y="289725"/>
                </a:lnTo>
                <a:lnTo>
                  <a:pt x="352272" y="279323"/>
                </a:lnTo>
                <a:lnTo>
                  <a:pt x="352272" y="292100"/>
                </a:lnTo>
                <a:lnTo>
                  <a:pt x="351929" y="296291"/>
                </a:lnTo>
                <a:lnTo>
                  <a:pt x="351853" y="300736"/>
                </a:lnTo>
                <a:lnTo>
                  <a:pt x="351764" y="298196"/>
                </a:lnTo>
                <a:lnTo>
                  <a:pt x="352272" y="292100"/>
                </a:lnTo>
                <a:lnTo>
                  <a:pt x="352272" y="279323"/>
                </a:lnTo>
                <a:lnTo>
                  <a:pt x="350697" y="252984"/>
                </a:lnTo>
                <a:lnTo>
                  <a:pt x="350621" y="251714"/>
                </a:lnTo>
                <a:lnTo>
                  <a:pt x="335762" y="251714"/>
                </a:lnTo>
                <a:lnTo>
                  <a:pt x="335762" y="406400"/>
                </a:lnTo>
                <a:lnTo>
                  <a:pt x="352907" y="406400"/>
                </a:lnTo>
                <a:lnTo>
                  <a:pt x="352894" y="329450"/>
                </a:lnTo>
                <a:lnTo>
                  <a:pt x="352844" y="328383"/>
                </a:lnTo>
                <a:lnTo>
                  <a:pt x="352920" y="323215"/>
                </a:lnTo>
                <a:lnTo>
                  <a:pt x="362051" y="289052"/>
                </a:lnTo>
                <a:lnTo>
                  <a:pt x="365861" y="283464"/>
                </a:lnTo>
                <a:lnTo>
                  <a:pt x="410438" y="271145"/>
                </a:lnTo>
                <a:lnTo>
                  <a:pt x="418820" y="271145"/>
                </a:lnTo>
                <a:lnTo>
                  <a:pt x="418820" y="251714"/>
                </a:lnTo>
                <a:close/>
              </a:path>
              <a:path w="1422400" h="571500">
                <a:moveTo>
                  <a:pt x="518414" y="251714"/>
                </a:moveTo>
                <a:lnTo>
                  <a:pt x="482219" y="251714"/>
                </a:lnTo>
                <a:lnTo>
                  <a:pt x="482219" y="211709"/>
                </a:lnTo>
                <a:lnTo>
                  <a:pt x="466598" y="211709"/>
                </a:lnTo>
                <a:lnTo>
                  <a:pt x="466598" y="221615"/>
                </a:lnTo>
                <a:lnTo>
                  <a:pt x="466344" y="229362"/>
                </a:lnTo>
                <a:lnTo>
                  <a:pt x="465836" y="234950"/>
                </a:lnTo>
                <a:lnTo>
                  <a:pt x="465582" y="240284"/>
                </a:lnTo>
                <a:lnTo>
                  <a:pt x="446786" y="251714"/>
                </a:lnTo>
                <a:lnTo>
                  <a:pt x="439928" y="251714"/>
                </a:lnTo>
                <a:lnTo>
                  <a:pt x="439928" y="265811"/>
                </a:lnTo>
                <a:lnTo>
                  <a:pt x="465455" y="265811"/>
                </a:lnTo>
                <a:lnTo>
                  <a:pt x="465455" y="389509"/>
                </a:lnTo>
                <a:lnTo>
                  <a:pt x="466598" y="394970"/>
                </a:lnTo>
                <a:lnTo>
                  <a:pt x="468884" y="399542"/>
                </a:lnTo>
                <a:lnTo>
                  <a:pt x="471424" y="404114"/>
                </a:lnTo>
                <a:lnTo>
                  <a:pt x="476631" y="406400"/>
                </a:lnTo>
                <a:lnTo>
                  <a:pt x="518414" y="406400"/>
                </a:lnTo>
                <a:lnTo>
                  <a:pt x="518414" y="391541"/>
                </a:lnTo>
                <a:lnTo>
                  <a:pt x="482219" y="391541"/>
                </a:lnTo>
                <a:lnTo>
                  <a:pt x="482219" y="265811"/>
                </a:lnTo>
                <a:lnTo>
                  <a:pt x="518414" y="265811"/>
                </a:lnTo>
                <a:lnTo>
                  <a:pt x="518414" y="262763"/>
                </a:lnTo>
                <a:lnTo>
                  <a:pt x="518414" y="251714"/>
                </a:lnTo>
                <a:close/>
              </a:path>
              <a:path w="1422400" h="571500">
                <a:moveTo>
                  <a:pt x="846759" y="251714"/>
                </a:moveTo>
                <a:lnTo>
                  <a:pt x="830376" y="251714"/>
                </a:lnTo>
                <a:lnTo>
                  <a:pt x="791514" y="391541"/>
                </a:lnTo>
                <a:lnTo>
                  <a:pt x="790752" y="391541"/>
                </a:lnTo>
                <a:lnTo>
                  <a:pt x="756488" y="282194"/>
                </a:lnTo>
                <a:lnTo>
                  <a:pt x="746937" y="251714"/>
                </a:lnTo>
                <a:lnTo>
                  <a:pt x="730935" y="251714"/>
                </a:lnTo>
                <a:lnTo>
                  <a:pt x="687882" y="391541"/>
                </a:lnTo>
                <a:lnTo>
                  <a:pt x="687120" y="391541"/>
                </a:lnTo>
                <a:lnTo>
                  <a:pt x="647496" y="251714"/>
                </a:lnTo>
                <a:lnTo>
                  <a:pt x="631113" y="251714"/>
                </a:lnTo>
                <a:lnTo>
                  <a:pt x="631113" y="256667"/>
                </a:lnTo>
                <a:lnTo>
                  <a:pt x="675309" y="406400"/>
                </a:lnTo>
                <a:lnTo>
                  <a:pt x="700074" y="406400"/>
                </a:lnTo>
                <a:lnTo>
                  <a:pt x="704684" y="391541"/>
                </a:lnTo>
                <a:lnTo>
                  <a:pt x="738555" y="282194"/>
                </a:lnTo>
                <a:lnTo>
                  <a:pt x="739317" y="282194"/>
                </a:lnTo>
                <a:lnTo>
                  <a:pt x="778179" y="406400"/>
                </a:lnTo>
                <a:lnTo>
                  <a:pt x="803325" y="406400"/>
                </a:lnTo>
                <a:lnTo>
                  <a:pt x="807643" y="391541"/>
                </a:lnTo>
                <a:lnTo>
                  <a:pt x="846759" y="256667"/>
                </a:lnTo>
                <a:lnTo>
                  <a:pt x="846759" y="251714"/>
                </a:lnTo>
                <a:close/>
              </a:path>
              <a:path w="1422400" h="571500">
                <a:moveTo>
                  <a:pt x="1007922" y="331343"/>
                </a:moveTo>
                <a:lnTo>
                  <a:pt x="1006843" y="315633"/>
                </a:lnTo>
                <a:lnTo>
                  <a:pt x="1006754" y="314325"/>
                </a:lnTo>
                <a:lnTo>
                  <a:pt x="1003350" y="299491"/>
                </a:lnTo>
                <a:lnTo>
                  <a:pt x="1003249" y="299059"/>
                </a:lnTo>
                <a:lnTo>
                  <a:pt x="997419" y="285559"/>
                </a:lnTo>
                <a:lnTo>
                  <a:pt x="990396" y="275463"/>
                </a:lnTo>
                <a:lnTo>
                  <a:pt x="990396" y="330962"/>
                </a:lnTo>
                <a:lnTo>
                  <a:pt x="990079" y="338569"/>
                </a:lnTo>
                <a:lnTo>
                  <a:pt x="974509" y="379996"/>
                </a:lnTo>
                <a:lnTo>
                  <a:pt x="935901" y="394601"/>
                </a:lnTo>
                <a:lnTo>
                  <a:pt x="925982" y="394004"/>
                </a:lnTo>
                <a:lnTo>
                  <a:pt x="892378" y="374307"/>
                </a:lnTo>
                <a:lnTo>
                  <a:pt x="881062" y="331343"/>
                </a:lnTo>
                <a:lnTo>
                  <a:pt x="881049" y="330962"/>
                </a:lnTo>
                <a:lnTo>
                  <a:pt x="881329" y="323227"/>
                </a:lnTo>
                <a:lnTo>
                  <a:pt x="897115" y="281584"/>
                </a:lnTo>
                <a:lnTo>
                  <a:pt x="935913" y="266954"/>
                </a:lnTo>
                <a:lnTo>
                  <a:pt x="945984" y="267550"/>
                </a:lnTo>
                <a:lnTo>
                  <a:pt x="979055" y="287337"/>
                </a:lnTo>
                <a:lnTo>
                  <a:pt x="990396" y="330962"/>
                </a:lnTo>
                <a:lnTo>
                  <a:pt x="990396" y="275463"/>
                </a:lnTo>
                <a:lnTo>
                  <a:pt x="952385" y="253098"/>
                </a:lnTo>
                <a:lnTo>
                  <a:pt x="935913" y="251714"/>
                </a:lnTo>
                <a:lnTo>
                  <a:pt x="924382" y="252361"/>
                </a:lnTo>
                <a:lnTo>
                  <a:pt x="888746" y="266954"/>
                </a:lnTo>
                <a:lnTo>
                  <a:pt x="868019" y="299491"/>
                </a:lnTo>
                <a:lnTo>
                  <a:pt x="863523" y="331343"/>
                </a:lnTo>
                <a:lnTo>
                  <a:pt x="864006" y="342163"/>
                </a:lnTo>
                <a:lnTo>
                  <a:pt x="864019" y="342468"/>
                </a:lnTo>
                <a:lnTo>
                  <a:pt x="865454" y="352488"/>
                </a:lnTo>
                <a:lnTo>
                  <a:pt x="865517" y="352971"/>
                </a:lnTo>
                <a:lnTo>
                  <a:pt x="867892" y="362356"/>
                </a:lnTo>
                <a:lnTo>
                  <a:pt x="895527" y="400304"/>
                </a:lnTo>
                <a:lnTo>
                  <a:pt x="935913" y="410210"/>
                </a:lnTo>
                <a:lnTo>
                  <a:pt x="947305" y="409600"/>
                </a:lnTo>
                <a:lnTo>
                  <a:pt x="947610" y="409600"/>
                </a:lnTo>
                <a:lnTo>
                  <a:pt x="957961" y="407733"/>
                </a:lnTo>
                <a:lnTo>
                  <a:pt x="958202" y="407733"/>
                </a:lnTo>
                <a:lnTo>
                  <a:pt x="968133" y="404431"/>
                </a:lnTo>
                <a:lnTo>
                  <a:pt x="976680" y="399923"/>
                </a:lnTo>
                <a:lnTo>
                  <a:pt x="983653" y="394690"/>
                </a:lnTo>
                <a:lnTo>
                  <a:pt x="984161" y="394309"/>
                </a:lnTo>
                <a:lnTo>
                  <a:pt x="1005903" y="352971"/>
                </a:lnTo>
                <a:lnTo>
                  <a:pt x="1007440" y="342163"/>
                </a:lnTo>
                <a:lnTo>
                  <a:pt x="1007922" y="331343"/>
                </a:lnTo>
                <a:close/>
              </a:path>
              <a:path w="1422400" h="571500">
                <a:moveTo>
                  <a:pt x="1127252" y="251714"/>
                </a:moveTo>
                <a:lnTo>
                  <a:pt x="1109472" y="251714"/>
                </a:lnTo>
                <a:lnTo>
                  <a:pt x="1101217" y="252984"/>
                </a:lnTo>
                <a:lnTo>
                  <a:pt x="1067562" y="275082"/>
                </a:lnTo>
                <a:lnTo>
                  <a:pt x="1061326" y="289725"/>
                </a:lnTo>
                <a:lnTo>
                  <a:pt x="1060335" y="273164"/>
                </a:lnTo>
                <a:lnTo>
                  <a:pt x="1060335" y="296392"/>
                </a:lnTo>
                <a:lnTo>
                  <a:pt x="1060272" y="300736"/>
                </a:lnTo>
                <a:lnTo>
                  <a:pt x="1060196" y="298196"/>
                </a:lnTo>
                <a:lnTo>
                  <a:pt x="1060335" y="296392"/>
                </a:lnTo>
                <a:lnTo>
                  <a:pt x="1060335" y="273164"/>
                </a:lnTo>
                <a:lnTo>
                  <a:pt x="1059129" y="252984"/>
                </a:lnTo>
                <a:lnTo>
                  <a:pt x="1059053" y="251714"/>
                </a:lnTo>
                <a:lnTo>
                  <a:pt x="1044194" y="251714"/>
                </a:lnTo>
                <a:lnTo>
                  <a:pt x="1044194" y="406400"/>
                </a:lnTo>
                <a:lnTo>
                  <a:pt x="1061339" y="406400"/>
                </a:lnTo>
                <a:lnTo>
                  <a:pt x="1061313" y="329450"/>
                </a:lnTo>
                <a:lnTo>
                  <a:pt x="1061262" y="328574"/>
                </a:lnTo>
                <a:lnTo>
                  <a:pt x="1061339" y="323215"/>
                </a:lnTo>
                <a:lnTo>
                  <a:pt x="1070483" y="289052"/>
                </a:lnTo>
                <a:lnTo>
                  <a:pt x="1074293" y="283464"/>
                </a:lnTo>
                <a:lnTo>
                  <a:pt x="1118870" y="271145"/>
                </a:lnTo>
                <a:lnTo>
                  <a:pt x="1127252" y="271145"/>
                </a:lnTo>
                <a:lnTo>
                  <a:pt x="1127252" y="251714"/>
                </a:lnTo>
                <a:close/>
              </a:path>
              <a:path w="1422400" h="571500">
                <a:moveTo>
                  <a:pt x="1287716" y="406781"/>
                </a:moveTo>
                <a:lnTo>
                  <a:pt x="1216634" y="319201"/>
                </a:lnTo>
                <a:lnTo>
                  <a:pt x="1222209" y="313817"/>
                </a:lnTo>
                <a:lnTo>
                  <a:pt x="1286573" y="251714"/>
                </a:lnTo>
                <a:lnTo>
                  <a:pt x="1263332" y="251714"/>
                </a:lnTo>
                <a:lnTo>
                  <a:pt x="1169987" y="342468"/>
                </a:lnTo>
                <a:lnTo>
                  <a:pt x="1169987" y="191897"/>
                </a:lnTo>
                <a:lnTo>
                  <a:pt x="1152461" y="191897"/>
                </a:lnTo>
                <a:lnTo>
                  <a:pt x="1152461" y="406781"/>
                </a:lnTo>
                <a:lnTo>
                  <a:pt x="1169987" y="406781"/>
                </a:lnTo>
                <a:lnTo>
                  <a:pt x="1169987" y="366776"/>
                </a:lnTo>
                <a:lnTo>
                  <a:pt x="1169987" y="364210"/>
                </a:lnTo>
                <a:lnTo>
                  <a:pt x="1204226" y="331165"/>
                </a:lnTo>
                <a:lnTo>
                  <a:pt x="1265999" y="406781"/>
                </a:lnTo>
                <a:lnTo>
                  <a:pt x="1287716" y="406781"/>
                </a:lnTo>
                <a:close/>
              </a:path>
              <a:path w="1422400" h="571500">
                <a:moveTo>
                  <a:pt x="1422400" y="0"/>
                </a:moveTo>
                <a:lnTo>
                  <a:pt x="1397000" y="0"/>
                </a:lnTo>
                <a:lnTo>
                  <a:pt x="1397000" y="25400"/>
                </a:lnTo>
                <a:lnTo>
                  <a:pt x="1397000" y="546100"/>
                </a:lnTo>
                <a:lnTo>
                  <a:pt x="25400" y="546100"/>
                </a:lnTo>
                <a:lnTo>
                  <a:pt x="25400" y="25400"/>
                </a:lnTo>
                <a:lnTo>
                  <a:pt x="1397000" y="25400"/>
                </a:lnTo>
                <a:lnTo>
                  <a:pt x="1397000" y="0"/>
                </a:lnTo>
                <a:lnTo>
                  <a:pt x="25400" y="0"/>
                </a:lnTo>
                <a:lnTo>
                  <a:pt x="0" y="0"/>
                </a:lnTo>
                <a:lnTo>
                  <a:pt x="0" y="571500"/>
                </a:lnTo>
                <a:lnTo>
                  <a:pt x="25400" y="571500"/>
                </a:lnTo>
                <a:lnTo>
                  <a:pt x="1397000" y="571500"/>
                </a:lnTo>
                <a:lnTo>
                  <a:pt x="1422400" y="571500"/>
                </a:lnTo>
                <a:lnTo>
                  <a:pt x="142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42195" y="241299"/>
            <a:ext cx="359410" cy="648335"/>
          </a:xfrm>
          <a:custGeom>
            <a:avLst/>
            <a:gdLst/>
            <a:ahLst/>
            <a:cxnLst/>
            <a:rect l="l" t="t" r="r" b="b"/>
            <a:pathLst>
              <a:path w="359409" h="648335">
                <a:moveTo>
                  <a:pt x="355904" y="190500"/>
                </a:moveTo>
                <a:lnTo>
                  <a:pt x="178104" y="0"/>
                </a:lnTo>
                <a:lnTo>
                  <a:pt x="304" y="190500"/>
                </a:lnTo>
                <a:lnTo>
                  <a:pt x="355904" y="190500"/>
                </a:lnTo>
                <a:close/>
              </a:path>
              <a:path w="359409" h="648335">
                <a:moveTo>
                  <a:pt x="359054" y="207225"/>
                </a:moveTo>
                <a:lnTo>
                  <a:pt x="0" y="207225"/>
                </a:lnTo>
                <a:lnTo>
                  <a:pt x="0" y="271995"/>
                </a:lnTo>
                <a:lnTo>
                  <a:pt x="146659" y="271995"/>
                </a:lnTo>
                <a:lnTo>
                  <a:pt x="146659" y="647915"/>
                </a:lnTo>
                <a:lnTo>
                  <a:pt x="212394" y="647915"/>
                </a:lnTo>
                <a:lnTo>
                  <a:pt x="212394" y="271995"/>
                </a:lnTo>
                <a:lnTo>
                  <a:pt x="359054" y="271995"/>
                </a:lnTo>
                <a:lnTo>
                  <a:pt x="359054" y="207225"/>
                </a:lnTo>
                <a:close/>
              </a:path>
            </a:pathLst>
          </a:custGeom>
          <a:solidFill>
            <a:srgbClr val="003B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5596" y="594486"/>
            <a:ext cx="9512935" cy="291465"/>
            <a:chOff x="355596" y="594486"/>
            <a:chExt cx="9512935" cy="291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409" y="594486"/>
              <a:ext cx="2666118" cy="2910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909" y="4909058"/>
            <a:ext cx="4063198" cy="1861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323" y="6478015"/>
            <a:ext cx="8400383" cy="3881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116" y="5344286"/>
            <a:ext cx="6186904" cy="2823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1340" y="5893815"/>
            <a:ext cx="7603136" cy="3723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4368" y="1131316"/>
            <a:ext cx="7138677" cy="3723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051" y="1610486"/>
            <a:ext cx="5416888" cy="27927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8431" y="1987550"/>
            <a:ext cx="3526129" cy="1925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0718" y="2369057"/>
            <a:ext cx="4268854" cy="18618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87214" y="2371598"/>
            <a:ext cx="2698414" cy="12169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2451100"/>
            <a:ext cx="2832100" cy="29845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9842195" y="241299"/>
            <a:ext cx="359410" cy="648335"/>
          </a:xfrm>
          <a:custGeom>
            <a:avLst/>
            <a:gdLst/>
            <a:ahLst/>
            <a:cxnLst/>
            <a:rect l="l" t="t" r="r" b="b"/>
            <a:pathLst>
              <a:path w="359409" h="648335">
                <a:moveTo>
                  <a:pt x="355904" y="190500"/>
                </a:moveTo>
                <a:lnTo>
                  <a:pt x="178104" y="0"/>
                </a:lnTo>
                <a:lnTo>
                  <a:pt x="304" y="190500"/>
                </a:lnTo>
                <a:lnTo>
                  <a:pt x="355904" y="190500"/>
                </a:lnTo>
                <a:close/>
              </a:path>
              <a:path w="359409" h="648335">
                <a:moveTo>
                  <a:pt x="359054" y="207225"/>
                </a:moveTo>
                <a:lnTo>
                  <a:pt x="0" y="207225"/>
                </a:lnTo>
                <a:lnTo>
                  <a:pt x="0" y="271995"/>
                </a:lnTo>
                <a:lnTo>
                  <a:pt x="146659" y="271995"/>
                </a:lnTo>
                <a:lnTo>
                  <a:pt x="146659" y="647915"/>
                </a:lnTo>
                <a:lnTo>
                  <a:pt x="212394" y="647915"/>
                </a:lnTo>
                <a:lnTo>
                  <a:pt x="212394" y="271995"/>
                </a:lnTo>
                <a:lnTo>
                  <a:pt x="359054" y="271995"/>
                </a:lnTo>
                <a:lnTo>
                  <a:pt x="359054" y="207225"/>
                </a:lnTo>
                <a:close/>
              </a:path>
            </a:pathLst>
          </a:custGeom>
          <a:solidFill>
            <a:srgbClr val="003B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587" y="610996"/>
            <a:ext cx="9512935" cy="259079"/>
          </a:xfrm>
          <a:custGeom>
            <a:avLst/>
            <a:gdLst/>
            <a:ahLst/>
            <a:cxnLst/>
            <a:rect l="l" t="t" r="r" b="b"/>
            <a:pathLst>
              <a:path w="9512935" h="259080">
                <a:moveTo>
                  <a:pt x="118503" y="0"/>
                </a:moveTo>
                <a:lnTo>
                  <a:pt x="22872" y="0"/>
                </a:lnTo>
                <a:lnTo>
                  <a:pt x="22872" y="33528"/>
                </a:lnTo>
                <a:lnTo>
                  <a:pt x="51828" y="33528"/>
                </a:lnTo>
                <a:lnTo>
                  <a:pt x="51828" y="181356"/>
                </a:lnTo>
                <a:lnTo>
                  <a:pt x="22872" y="181356"/>
                </a:lnTo>
                <a:lnTo>
                  <a:pt x="22872" y="214503"/>
                </a:lnTo>
                <a:lnTo>
                  <a:pt x="118503" y="214503"/>
                </a:lnTo>
                <a:lnTo>
                  <a:pt x="118503" y="207645"/>
                </a:lnTo>
                <a:lnTo>
                  <a:pt x="118503" y="181356"/>
                </a:lnTo>
                <a:lnTo>
                  <a:pt x="90309" y="181356"/>
                </a:lnTo>
                <a:lnTo>
                  <a:pt x="90309" y="33528"/>
                </a:lnTo>
                <a:lnTo>
                  <a:pt x="118503" y="33528"/>
                </a:lnTo>
                <a:lnTo>
                  <a:pt x="118503" y="6858"/>
                </a:lnTo>
                <a:lnTo>
                  <a:pt x="118503" y="0"/>
                </a:lnTo>
                <a:close/>
              </a:path>
              <a:path w="9512935" h="259080">
                <a:moveTo>
                  <a:pt x="310108" y="119253"/>
                </a:moveTo>
                <a:lnTo>
                  <a:pt x="294805" y="82829"/>
                </a:lnTo>
                <a:lnTo>
                  <a:pt x="256108" y="59817"/>
                </a:lnTo>
                <a:lnTo>
                  <a:pt x="245948" y="58153"/>
                </a:lnTo>
                <a:lnTo>
                  <a:pt x="246595" y="58153"/>
                </a:lnTo>
                <a:lnTo>
                  <a:pt x="234289" y="57531"/>
                </a:lnTo>
                <a:lnTo>
                  <a:pt x="223342" y="58153"/>
                </a:lnTo>
                <a:lnTo>
                  <a:pt x="212953" y="60007"/>
                </a:lnTo>
                <a:lnTo>
                  <a:pt x="177812" y="79438"/>
                </a:lnTo>
                <a:lnTo>
                  <a:pt x="157429" y="115735"/>
                </a:lnTo>
                <a:lnTo>
                  <a:pt x="154279" y="139446"/>
                </a:lnTo>
                <a:lnTo>
                  <a:pt x="154952" y="151739"/>
                </a:lnTo>
                <a:lnTo>
                  <a:pt x="156895" y="162763"/>
                </a:lnTo>
                <a:lnTo>
                  <a:pt x="156946" y="163068"/>
                </a:lnTo>
                <a:lnTo>
                  <a:pt x="177431" y="198310"/>
                </a:lnTo>
                <a:lnTo>
                  <a:pt x="212483" y="216128"/>
                </a:lnTo>
                <a:lnTo>
                  <a:pt x="233527" y="218313"/>
                </a:lnTo>
                <a:lnTo>
                  <a:pt x="244411" y="217766"/>
                </a:lnTo>
                <a:lnTo>
                  <a:pt x="244741" y="217766"/>
                </a:lnTo>
                <a:lnTo>
                  <a:pt x="254762" y="216128"/>
                </a:lnTo>
                <a:lnTo>
                  <a:pt x="255028" y="216128"/>
                </a:lnTo>
                <a:lnTo>
                  <a:pt x="264896" y="213169"/>
                </a:lnTo>
                <a:lnTo>
                  <a:pt x="299440" y="185547"/>
                </a:lnTo>
                <a:lnTo>
                  <a:pt x="308927" y="163068"/>
                </a:lnTo>
                <a:lnTo>
                  <a:pt x="309016" y="162763"/>
                </a:lnTo>
                <a:lnTo>
                  <a:pt x="310108" y="154686"/>
                </a:lnTo>
                <a:lnTo>
                  <a:pt x="274294" y="154686"/>
                </a:lnTo>
                <a:lnTo>
                  <a:pt x="272440" y="161671"/>
                </a:lnTo>
                <a:lnTo>
                  <a:pt x="269532" y="167741"/>
                </a:lnTo>
                <a:lnTo>
                  <a:pt x="235432" y="184785"/>
                </a:lnTo>
                <a:lnTo>
                  <a:pt x="225412" y="183984"/>
                </a:lnTo>
                <a:lnTo>
                  <a:pt x="195046" y="156311"/>
                </a:lnTo>
                <a:lnTo>
                  <a:pt x="192379" y="136398"/>
                </a:lnTo>
                <a:lnTo>
                  <a:pt x="192379" y="127266"/>
                </a:lnTo>
                <a:lnTo>
                  <a:pt x="218541" y="92964"/>
                </a:lnTo>
                <a:lnTo>
                  <a:pt x="226288" y="91071"/>
                </a:lnTo>
                <a:lnTo>
                  <a:pt x="235432" y="91071"/>
                </a:lnTo>
                <a:lnTo>
                  <a:pt x="243230" y="91516"/>
                </a:lnTo>
                <a:lnTo>
                  <a:pt x="250685" y="92964"/>
                </a:lnTo>
                <a:lnTo>
                  <a:pt x="250456" y="92964"/>
                </a:lnTo>
                <a:lnTo>
                  <a:pt x="256374" y="95135"/>
                </a:lnTo>
                <a:lnTo>
                  <a:pt x="261721" y="98298"/>
                </a:lnTo>
                <a:lnTo>
                  <a:pt x="268325" y="103124"/>
                </a:lnTo>
                <a:lnTo>
                  <a:pt x="272516" y="110121"/>
                </a:lnTo>
                <a:lnTo>
                  <a:pt x="274294" y="119253"/>
                </a:lnTo>
                <a:lnTo>
                  <a:pt x="310108" y="119253"/>
                </a:lnTo>
                <a:close/>
              </a:path>
              <a:path w="9512935" h="259080">
                <a:moveTo>
                  <a:pt x="489089" y="138303"/>
                </a:moveTo>
                <a:lnTo>
                  <a:pt x="487845" y="121285"/>
                </a:lnTo>
                <a:lnTo>
                  <a:pt x="487832" y="121094"/>
                </a:lnTo>
                <a:lnTo>
                  <a:pt x="484263" y="106553"/>
                </a:lnTo>
                <a:lnTo>
                  <a:pt x="484149" y="106095"/>
                </a:lnTo>
                <a:lnTo>
                  <a:pt x="484035" y="105638"/>
                </a:lnTo>
                <a:lnTo>
                  <a:pt x="477735" y="91948"/>
                </a:lnTo>
                <a:lnTo>
                  <a:pt x="474903" y="88138"/>
                </a:lnTo>
                <a:lnTo>
                  <a:pt x="468896" y="80010"/>
                </a:lnTo>
                <a:lnTo>
                  <a:pt x="457822" y="70345"/>
                </a:lnTo>
                <a:lnTo>
                  <a:pt x="451370" y="67030"/>
                </a:lnTo>
                <a:lnTo>
                  <a:pt x="451370" y="129032"/>
                </a:lnTo>
                <a:lnTo>
                  <a:pt x="451370" y="144780"/>
                </a:lnTo>
                <a:lnTo>
                  <a:pt x="431228" y="181483"/>
                </a:lnTo>
                <a:lnTo>
                  <a:pt x="410222" y="185547"/>
                </a:lnTo>
                <a:lnTo>
                  <a:pt x="402310" y="185102"/>
                </a:lnTo>
                <a:lnTo>
                  <a:pt x="372211" y="160312"/>
                </a:lnTo>
                <a:lnTo>
                  <a:pt x="369074" y="144780"/>
                </a:lnTo>
                <a:lnTo>
                  <a:pt x="369074" y="129032"/>
                </a:lnTo>
                <a:lnTo>
                  <a:pt x="389356" y="92303"/>
                </a:lnTo>
                <a:lnTo>
                  <a:pt x="408241" y="88138"/>
                </a:lnTo>
                <a:lnTo>
                  <a:pt x="412229" y="88138"/>
                </a:lnTo>
                <a:lnTo>
                  <a:pt x="446290" y="106553"/>
                </a:lnTo>
                <a:lnTo>
                  <a:pt x="451370" y="129032"/>
                </a:lnTo>
                <a:lnTo>
                  <a:pt x="451370" y="67030"/>
                </a:lnTo>
                <a:lnTo>
                  <a:pt x="444411" y="63436"/>
                </a:lnTo>
                <a:lnTo>
                  <a:pt x="428675" y="59296"/>
                </a:lnTo>
                <a:lnTo>
                  <a:pt x="410603" y="57912"/>
                </a:lnTo>
                <a:lnTo>
                  <a:pt x="397979" y="58559"/>
                </a:lnTo>
                <a:lnTo>
                  <a:pt x="358190" y="73850"/>
                </a:lnTo>
                <a:lnTo>
                  <a:pt x="336283" y="106095"/>
                </a:lnTo>
                <a:lnTo>
                  <a:pt x="331355" y="138303"/>
                </a:lnTo>
                <a:lnTo>
                  <a:pt x="331889" y="149288"/>
                </a:lnTo>
                <a:lnTo>
                  <a:pt x="331901" y="149618"/>
                </a:lnTo>
                <a:lnTo>
                  <a:pt x="345046" y="188315"/>
                </a:lnTo>
                <a:lnTo>
                  <a:pt x="375856" y="212534"/>
                </a:lnTo>
                <a:lnTo>
                  <a:pt x="410222" y="218313"/>
                </a:lnTo>
                <a:lnTo>
                  <a:pt x="423151" y="217678"/>
                </a:lnTo>
                <a:lnTo>
                  <a:pt x="462991" y="202222"/>
                </a:lnTo>
                <a:lnTo>
                  <a:pt x="484378" y="169672"/>
                </a:lnTo>
                <a:lnTo>
                  <a:pt x="486918" y="160020"/>
                </a:lnTo>
                <a:lnTo>
                  <a:pt x="486994" y="159740"/>
                </a:lnTo>
                <a:lnTo>
                  <a:pt x="488518" y="149618"/>
                </a:lnTo>
                <a:lnTo>
                  <a:pt x="488569" y="149288"/>
                </a:lnTo>
                <a:lnTo>
                  <a:pt x="489089" y="138303"/>
                </a:lnTo>
                <a:close/>
              </a:path>
              <a:path w="9512935" h="259080">
                <a:moveTo>
                  <a:pt x="665365" y="214503"/>
                </a:moveTo>
                <a:lnTo>
                  <a:pt x="665251" y="129921"/>
                </a:lnTo>
                <a:lnTo>
                  <a:pt x="665111" y="126365"/>
                </a:lnTo>
                <a:lnTo>
                  <a:pt x="664603" y="119253"/>
                </a:lnTo>
                <a:lnTo>
                  <a:pt x="664476" y="115443"/>
                </a:lnTo>
                <a:lnTo>
                  <a:pt x="664349" y="112141"/>
                </a:lnTo>
                <a:lnTo>
                  <a:pt x="663333" y="105029"/>
                </a:lnTo>
                <a:lnTo>
                  <a:pt x="661555" y="97917"/>
                </a:lnTo>
                <a:lnTo>
                  <a:pt x="660374" y="92202"/>
                </a:lnTo>
                <a:lnTo>
                  <a:pt x="653262" y="78232"/>
                </a:lnTo>
                <a:lnTo>
                  <a:pt x="649109" y="72009"/>
                </a:lnTo>
                <a:lnTo>
                  <a:pt x="609358" y="57912"/>
                </a:lnTo>
                <a:lnTo>
                  <a:pt x="600925" y="58280"/>
                </a:lnTo>
                <a:lnTo>
                  <a:pt x="601713" y="58280"/>
                </a:lnTo>
                <a:lnTo>
                  <a:pt x="595363" y="59156"/>
                </a:lnTo>
                <a:lnTo>
                  <a:pt x="561225" y="82169"/>
                </a:lnTo>
                <a:lnTo>
                  <a:pt x="556780" y="91821"/>
                </a:lnTo>
                <a:lnTo>
                  <a:pt x="556018" y="91821"/>
                </a:lnTo>
                <a:lnTo>
                  <a:pt x="549617" y="58280"/>
                </a:lnTo>
                <a:lnTo>
                  <a:pt x="549541" y="57912"/>
                </a:lnTo>
                <a:lnTo>
                  <a:pt x="516394" y="57912"/>
                </a:lnTo>
                <a:lnTo>
                  <a:pt x="516394" y="214503"/>
                </a:lnTo>
                <a:lnTo>
                  <a:pt x="556018" y="214503"/>
                </a:lnTo>
                <a:lnTo>
                  <a:pt x="556018" y="131699"/>
                </a:lnTo>
                <a:lnTo>
                  <a:pt x="557034" y="124079"/>
                </a:lnTo>
                <a:lnTo>
                  <a:pt x="561098" y="109855"/>
                </a:lnTo>
                <a:lnTo>
                  <a:pt x="564781" y="104013"/>
                </a:lnTo>
                <a:lnTo>
                  <a:pt x="570115" y="99441"/>
                </a:lnTo>
                <a:lnTo>
                  <a:pt x="575449" y="94615"/>
                </a:lnTo>
                <a:lnTo>
                  <a:pt x="583196" y="92202"/>
                </a:lnTo>
                <a:lnTo>
                  <a:pt x="603262" y="92202"/>
                </a:lnTo>
                <a:lnTo>
                  <a:pt x="610501" y="94361"/>
                </a:lnTo>
                <a:lnTo>
                  <a:pt x="615073" y="98679"/>
                </a:lnTo>
                <a:lnTo>
                  <a:pt x="619899" y="102997"/>
                </a:lnTo>
                <a:lnTo>
                  <a:pt x="623074" y="108585"/>
                </a:lnTo>
                <a:lnTo>
                  <a:pt x="624598" y="115443"/>
                </a:lnTo>
                <a:lnTo>
                  <a:pt x="626376" y="122301"/>
                </a:lnTo>
                <a:lnTo>
                  <a:pt x="627265" y="129921"/>
                </a:lnTo>
                <a:lnTo>
                  <a:pt x="627265" y="214503"/>
                </a:lnTo>
                <a:lnTo>
                  <a:pt x="665365" y="214503"/>
                </a:lnTo>
                <a:close/>
              </a:path>
              <a:path w="9512935" h="259080">
                <a:moveTo>
                  <a:pt x="826846" y="110871"/>
                </a:moveTo>
                <a:lnTo>
                  <a:pt x="826655" y="107061"/>
                </a:lnTo>
                <a:lnTo>
                  <a:pt x="826554" y="105029"/>
                </a:lnTo>
                <a:lnTo>
                  <a:pt x="826465" y="103378"/>
                </a:lnTo>
                <a:lnTo>
                  <a:pt x="819759" y="82677"/>
                </a:lnTo>
                <a:lnTo>
                  <a:pt x="816940" y="77216"/>
                </a:lnTo>
                <a:lnTo>
                  <a:pt x="811733" y="71247"/>
                </a:lnTo>
                <a:lnTo>
                  <a:pt x="805129" y="66675"/>
                </a:lnTo>
                <a:lnTo>
                  <a:pt x="798525" y="61849"/>
                </a:lnTo>
                <a:lnTo>
                  <a:pt x="755218" y="52959"/>
                </a:lnTo>
                <a:lnTo>
                  <a:pt x="742289" y="53657"/>
                </a:lnTo>
                <a:lnTo>
                  <a:pt x="702970" y="70231"/>
                </a:lnTo>
                <a:lnTo>
                  <a:pt x="693115" y="107061"/>
                </a:lnTo>
                <a:lnTo>
                  <a:pt x="695401" y="115189"/>
                </a:lnTo>
                <a:lnTo>
                  <a:pt x="724865" y="139573"/>
                </a:lnTo>
                <a:lnTo>
                  <a:pt x="749122" y="146812"/>
                </a:lnTo>
                <a:lnTo>
                  <a:pt x="756996" y="148844"/>
                </a:lnTo>
                <a:lnTo>
                  <a:pt x="771728" y="152908"/>
                </a:lnTo>
                <a:lnTo>
                  <a:pt x="777697" y="155575"/>
                </a:lnTo>
                <a:lnTo>
                  <a:pt x="782269" y="158877"/>
                </a:lnTo>
                <a:lnTo>
                  <a:pt x="787095" y="161925"/>
                </a:lnTo>
                <a:lnTo>
                  <a:pt x="789508" y="166243"/>
                </a:lnTo>
                <a:lnTo>
                  <a:pt x="789508" y="175133"/>
                </a:lnTo>
                <a:lnTo>
                  <a:pt x="788365" y="178193"/>
                </a:lnTo>
                <a:lnTo>
                  <a:pt x="786079" y="180975"/>
                </a:lnTo>
                <a:lnTo>
                  <a:pt x="784047" y="183515"/>
                </a:lnTo>
                <a:lnTo>
                  <a:pt x="780872" y="185674"/>
                </a:lnTo>
                <a:lnTo>
                  <a:pt x="772236" y="189230"/>
                </a:lnTo>
                <a:lnTo>
                  <a:pt x="766648" y="190119"/>
                </a:lnTo>
                <a:lnTo>
                  <a:pt x="751154" y="190119"/>
                </a:lnTo>
                <a:lnTo>
                  <a:pt x="725881" y="161163"/>
                </a:lnTo>
                <a:lnTo>
                  <a:pt x="690067" y="161163"/>
                </a:lnTo>
                <a:lnTo>
                  <a:pt x="690067" y="169291"/>
                </a:lnTo>
                <a:lnTo>
                  <a:pt x="691591" y="176403"/>
                </a:lnTo>
                <a:lnTo>
                  <a:pt x="718007" y="206883"/>
                </a:lnTo>
                <a:lnTo>
                  <a:pt x="743407" y="216027"/>
                </a:lnTo>
                <a:lnTo>
                  <a:pt x="749757" y="217551"/>
                </a:lnTo>
                <a:lnTo>
                  <a:pt x="755599" y="218313"/>
                </a:lnTo>
                <a:lnTo>
                  <a:pt x="760933" y="218313"/>
                </a:lnTo>
                <a:lnTo>
                  <a:pt x="802220" y="210604"/>
                </a:lnTo>
                <a:lnTo>
                  <a:pt x="823302" y="190119"/>
                </a:lnTo>
                <a:lnTo>
                  <a:pt x="824369" y="187744"/>
                </a:lnTo>
                <a:lnTo>
                  <a:pt x="825944" y="181241"/>
                </a:lnTo>
                <a:lnTo>
                  <a:pt x="826300" y="176403"/>
                </a:lnTo>
                <a:lnTo>
                  <a:pt x="826389" y="175133"/>
                </a:lnTo>
                <a:lnTo>
                  <a:pt x="826465" y="164211"/>
                </a:lnTo>
                <a:lnTo>
                  <a:pt x="824052" y="156337"/>
                </a:lnTo>
                <a:lnTo>
                  <a:pt x="819226" y="150495"/>
                </a:lnTo>
                <a:lnTo>
                  <a:pt x="814654" y="144399"/>
                </a:lnTo>
                <a:lnTo>
                  <a:pt x="808685" y="139573"/>
                </a:lnTo>
                <a:lnTo>
                  <a:pt x="793953" y="132461"/>
                </a:lnTo>
                <a:lnTo>
                  <a:pt x="786079" y="129667"/>
                </a:lnTo>
                <a:lnTo>
                  <a:pt x="777697" y="127635"/>
                </a:lnTo>
                <a:lnTo>
                  <a:pt x="746328" y="119126"/>
                </a:lnTo>
                <a:lnTo>
                  <a:pt x="740232" y="116586"/>
                </a:lnTo>
                <a:lnTo>
                  <a:pt x="735406" y="113538"/>
                </a:lnTo>
                <a:lnTo>
                  <a:pt x="730834" y="110236"/>
                </a:lnTo>
                <a:lnTo>
                  <a:pt x="728548" y="105664"/>
                </a:lnTo>
                <a:lnTo>
                  <a:pt x="728548" y="94742"/>
                </a:lnTo>
                <a:lnTo>
                  <a:pt x="730834" y="90678"/>
                </a:lnTo>
                <a:lnTo>
                  <a:pt x="735406" y="87630"/>
                </a:lnTo>
                <a:lnTo>
                  <a:pt x="740232" y="84328"/>
                </a:lnTo>
                <a:lnTo>
                  <a:pt x="747217" y="82677"/>
                </a:lnTo>
                <a:lnTo>
                  <a:pt x="760171" y="82677"/>
                </a:lnTo>
                <a:lnTo>
                  <a:pt x="787984" y="96774"/>
                </a:lnTo>
                <a:lnTo>
                  <a:pt x="790270" y="100330"/>
                </a:lnTo>
                <a:lnTo>
                  <a:pt x="791286" y="105029"/>
                </a:lnTo>
                <a:lnTo>
                  <a:pt x="791057" y="110236"/>
                </a:lnTo>
                <a:lnTo>
                  <a:pt x="791032" y="110871"/>
                </a:lnTo>
                <a:lnTo>
                  <a:pt x="826846" y="110871"/>
                </a:lnTo>
                <a:close/>
              </a:path>
              <a:path w="9512935" h="259080">
                <a:moveTo>
                  <a:pt x="9512313" y="245935"/>
                </a:moveTo>
                <a:lnTo>
                  <a:pt x="0" y="245935"/>
                </a:lnTo>
                <a:lnTo>
                  <a:pt x="0" y="258635"/>
                </a:lnTo>
                <a:lnTo>
                  <a:pt x="9512313" y="258635"/>
                </a:lnTo>
                <a:lnTo>
                  <a:pt x="9512313" y="245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94" y="987866"/>
            <a:ext cx="6367372" cy="4697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8300" y="2006600"/>
            <a:ext cx="457200" cy="457200"/>
            <a:chOff x="368300" y="2006600"/>
            <a:chExt cx="457200" cy="457200"/>
          </a:xfrm>
        </p:grpSpPr>
        <p:sp>
          <p:nvSpPr>
            <p:cNvPr id="5" name="object 5"/>
            <p:cNvSpPr/>
            <p:nvPr/>
          </p:nvSpPr>
          <p:spPr>
            <a:xfrm>
              <a:off x="3683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553" y="2120900"/>
              <a:ext cx="124690" cy="2286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06500" y="2006600"/>
            <a:ext cx="457200" cy="457200"/>
            <a:chOff x="1206500" y="2006600"/>
            <a:chExt cx="457200" cy="457200"/>
          </a:xfrm>
        </p:grpSpPr>
        <p:sp>
          <p:nvSpPr>
            <p:cNvPr id="8" name="object 8"/>
            <p:cNvSpPr/>
            <p:nvPr/>
          </p:nvSpPr>
          <p:spPr>
            <a:xfrm>
              <a:off x="12065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800" y="2142467"/>
              <a:ext cx="228600" cy="18546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44700" y="2006600"/>
            <a:ext cx="457200" cy="457200"/>
            <a:chOff x="2044700" y="2006600"/>
            <a:chExt cx="457200" cy="457200"/>
          </a:xfrm>
        </p:grpSpPr>
        <p:sp>
          <p:nvSpPr>
            <p:cNvPr id="11" name="object 11"/>
            <p:cNvSpPr/>
            <p:nvPr/>
          </p:nvSpPr>
          <p:spPr>
            <a:xfrm>
              <a:off x="20447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9169" y="2120900"/>
              <a:ext cx="228260" cy="2286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882900" y="2006600"/>
            <a:ext cx="457200" cy="457200"/>
            <a:chOff x="2882900" y="2006600"/>
            <a:chExt cx="457200" cy="457200"/>
          </a:xfrm>
        </p:grpSpPr>
        <p:sp>
          <p:nvSpPr>
            <p:cNvPr id="14" name="object 14"/>
            <p:cNvSpPr/>
            <p:nvPr/>
          </p:nvSpPr>
          <p:spPr>
            <a:xfrm>
              <a:off x="28829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7200" y="2126344"/>
              <a:ext cx="228600" cy="21771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721100" y="2006600"/>
            <a:ext cx="457200" cy="457200"/>
            <a:chOff x="3721100" y="2006600"/>
            <a:chExt cx="457200" cy="457200"/>
          </a:xfrm>
        </p:grpSpPr>
        <p:sp>
          <p:nvSpPr>
            <p:cNvPr id="17" name="object 17"/>
            <p:cNvSpPr/>
            <p:nvPr/>
          </p:nvSpPr>
          <p:spPr>
            <a:xfrm>
              <a:off x="37211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4095" y="2146347"/>
              <a:ext cx="251257" cy="17764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559300" y="2006600"/>
            <a:ext cx="457200" cy="457200"/>
            <a:chOff x="4559300" y="2006600"/>
            <a:chExt cx="457200" cy="457200"/>
          </a:xfrm>
        </p:grpSpPr>
        <p:sp>
          <p:nvSpPr>
            <p:cNvPr id="20" name="object 20"/>
            <p:cNvSpPr/>
            <p:nvPr/>
          </p:nvSpPr>
          <p:spPr>
            <a:xfrm>
              <a:off x="45593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3966" y="2120900"/>
              <a:ext cx="227958" cy="22860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397500" y="2006600"/>
            <a:ext cx="457200" cy="457200"/>
            <a:chOff x="5397500" y="2006600"/>
            <a:chExt cx="457200" cy="457200"/>
          </a:xfrm>
        </p:grpSpPr>
        <p:sp>
          <p:nvSpPr>
            <p:cNvPr id="23" name="object 23"/>
            <p:cNvSpPr/>
            <p:nvPr/>
          </p:nvSpPr>
          <p:spPr>
            <a:xfrm>
              <a:off x="53975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371" y="2155576"/>
              <a:ext cx="251431" cy="15921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235700" y="2006600"/>
            <a:ext cx="457200" cy="457200"/>
            <a:chOff x="6235700" y="2006600"/>
            <a:chExt cx="457200" cy="457200"/>
          </a:xfrm>
        </p:grpSpPr>
        <p:sp>
          <p:nvSpPr>
            <p:cNvPr id="26" name="object 26"/>
            <p:cNvSpPr/>
            <p:nvPr/>
          </p:nvSpPr>
          <p:spPr>
            <a:xfrm>
              <a:off x="62357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9969" y="2120900"/>
              <a:ext cx="228664" cy="22860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073900" y="2006600"/>
            <a:ext cx="457200" cy="457200"/>
            <a:chOff x="7073900" y="2006600"/>
            <a:chExt cx="457200" cy="457200"/>
          </a:xfrm>
        </p:grpSpPr>
        <p:sp>
          <p:nvSpPr>
            <p:cNvPr id="29" name="object 29"/>
            <p:cNvSpPr/>
            <p:nvPr/>
          </p:nvSpPr>
          <p:spPr>
            <a:xfrm>
              <a:off x="70739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2183" y="2109465"/>
              <a:ext cx="220771" cy="25146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912100" y="2006600"/>
            <a:ext cx="457200" cy="457200"/>
            <a:chOff x="7912100" y="2006600"/>
            <a:chExt cx="457200" cy="457200"/>
          </a:xfrm>
        </p:grpSpPr>
        <p:sp>
          <p:nvSpPr>
            <p:cNvPr id="32" name="object 32"/>
            <p:cNvSpPr/>
            <p:nvPr/>
          </p:nvSpPr>
          <p:spPr>
            <a:xfrm>
              <a:off x="79121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13700" y="2103623"/>
              <a:ext cx="254635" cy="254000"/>
            </a:xfrm>
            <a:custGeom>
              <a:avLst/>
              <a:gdLst/>
              <a:ahLst/>
              <a:cxnLst/>
              <a:rect l="l" t="t" r="r" b="b"/>
              <a:pathLst>
                <a:path w="254634" h="254000">
                  <a:moveTo>
                    <a:pt x="127039" y="0"/>
                  </a:moveTo>
                  <a:lnTo>
                    <a:pt x="61025" y="18479"/>
                  </a:lnTo>
                  <a:lnTo>
                    <a:pt x="14235" y="68583"/>
                  </a:lnTo>
                  <a:lnTo>
                    <a:pt x="903" y="111908"/>
                  </a:lnTo>
                  <a:lnTo>
                    <a:pt x="0" y="127099"/>
                  </a:lnTo>
                  <a:lnTo>
                    <a:pt x="10005" y="176515"/>
                  </a:lnTo>
                  <a:lnTo>
                    <a:pt x="37237" y="216859"/>
                  </a:lnTo>
                  <a:lnTo>
                    <a:pt x="77610" y="244049"/>
                  </a:lnTo>
                  <a:lnTo>
                    <a:pt x="127039" y="253999"/>
                  </a:lnTo>
                  <a:lnTo>
                    <a:pt x="148495" y="252198"/>
                  </a:lnTo>
                  <a:lnTo>
                    <a:pt x="188690" y="238064"/>
                  </a:lnTo>
                  <a:lnTo>
                    <a:pt x="222299" y="211001"/>
                  </a:lnTo>
                  <a:lnTo>
                    <a:pt x="244907" y="174338"/>
                  </a:lnTo>
                  <a:lnTo>
                    <a:pt x="254039" y="128420"/>
                  </a:lnTo>
                  <a:lnTo>
                    <a:pt x="253553" y="115806"/>
                  </a:lnTo>
                  <a:lnTo>
                    <a:pt x="251816" y="103272"/>
                  </a:lnTo>
                  <a:lnTo>
                    <a:pt x="129828" y="103272"/>
                  </a:lnTo>
                  <a:lnTo>
                    <a:pt x="129828" y="153511"/>
                  </a:lnTo>
                  <a:lnTo>
                    <a:pt x="197741" y="153511"/>
                  </a:lnTo>
                  <a:lnTo>
                    <a:pt x="192176" y="165166"/>
                  </a:lnTo>
                  <a:lnTo>
                    <a:pt x="165171" y="192159"/>
                  </a:lnTo>
                  <a:lnTo>
                    <a:pt x="123933" y="202453"/>
                  </a:lnTo>
                  <a:lnTo>
                    <a:pt x="95778" y="195726"/>
                  </a:lnTo>
                  <a:lnTo>
                    <a:pt x="56332" y="153491"/>
                  </a:lnTo>
                  <a:lnTo>
                    <a:pt x="51544" y="118649"/>
                  </a:lnTo>
                  <a:lnTo>
                    <a:pt x="52908" y="110352"/>
                  </a:lnTo>
                  <a:lnTo>
                    <a:pt x="83487" y="65304"/>
                  </a:lnTo>
                  <a:lnTo>
                    <a:pt x="138861" y="52417"/>
                  </a:lnTo>
                  <a:lnTo>
                    <a:pt x="166963" y="62916"/>
                  </a:lnTo>
                  <a:lnTo>
                    <a:pt x="208102" y="29230"/>
                  </a:lnTo>
                  <a:lnTo>
                    <a:pt x="190491" y="16962"/>
                  </a:lnTo>
                  <a:lnTo>
                    <a:pt x="170877" y="7769"/>
                  </a:lnTo>
                  <a:lnTo>
                    <a:pt x="149610" y="2000"/>
                  </a:lnTo>
                  <a:lnTo>
                    <a:pt x="127039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750300" y="2006600"/>
            <a:ext cx="457200" cy="457200"/>
            <a:chOff x="8750300" y="2006600"/>
            <a:chExt cx="457200" cy="457200"/>
          </a:xfrm>
        </p:grpSpPr>
        <p:sp>
          <p:nvSpPr>
            <p:cNvPr id="35" name="object 35"/>
            <p:cNvSpPr/>
            <p:nvPr/>
          </p:nvSpPr>
          <p:spPr>
            <a:xfrm>
              <a:off x="87503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1900" y="2103623"/>
              <a:ext cx="254000" cy="25400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9588500" y="2006600"/>
            <a:ext cx="457200" cy="457200"/>
            <a:chOff x="9588500" y="2006600"/>
            <a:chExt cx="457200" cy="457200"/>
          </a:xfrm>
        </p:grpSpPr>
        <p:sp>
          <p:nvSpPr>
            <p:cNvPr id="38" name="object 38"/>
            <p:cNvSpPr/>
            <p:nvPr/>
          </p:nvSpPr>
          <p:spPr>
            <a:xfrm>
              <a:off x="9588500" y="2006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0100" y="2103623"/>
              <a:ext cx="254000" cy="254000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68300" y="2844800"/>
            <a:ext cx="457200" cy="457200"/>
            <a:chOff x="368300" y="2844800"/>
            <a:chExt cx="457200" cy="457200"/>
          </a:xfrm>
        </p:grpSpPr>
        <p:sp>
          <p:nvSpPr>
            <p:cNvPr id="41" name="object 41"/>
            <p:cNvSpPr/>
            <p:nvPr/>
          </p:nvSpPr>
          <p:spPr>
            <a:xfrm>
              <a:off x="3683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8564" y="2928734"/>
              <a:ext cx="297180" cy="290830"/>
            </a:xfrm>
            <a:custGeom>
              <a:avLst/>
              <a:gdLst/>
              <a:ahLst/>
              <a:cxnLst/>
              <a:rect l="l" t="t" r="r" b="b"/>
              <a:pathLst>
                <a:path w="297180" h="290830">
                  <a:moveTo>
                    <a:pt x="55930" y="210553"/>
                  </a:moveTo>
                  <a:lnTo>
                    <a:pt x="55308" y="209537"/>
                  </a:lnTo>
                  <a:lnTo>
                    <a:pt x="54241" y="209054"/>
                  </a:lnTo>
                  <a:lnTo>
                    <a:pt x="54038" y="208965"/>
                  </a:lnTo>
                  <a:lnTo>
                    <a:pt x="53606" y="208762"/>
                  </a:lnTo>
                  <a:lnTo>
                    <a:pt x="52006" y="208762"/>
                  </a:lnTo>
                  <a:lnTo>
                    <a:pt x="51676" y="209537"/>
                  </a:lnTo>
                  <a:lnTo>
                    <a:pt x="51333" y="210261"/>
                  </a:lnTo>
                  <a:lnTo>
                    <a:pt x="52006" y="211289"/>
                  </a:lnTo>
                  <a:lnTo>
                    <a:pt x="53606" y="212026"/>
                  </a:lnTo>
                  <a:lnTo>
                    <a:pt x="55232" y="212026"/>
                  </a:lnTo>
                  <a:lnTo>
                    <a:pt x="55549" y="211289"/>
                  </a:lnTo>
                  <a:lnTo>
                    <a:pt x="55930" y="210553"/>
                  </a:lnTo>
                  <a:close/>
                </a:path>
                <a:path w="297180" h="290830">
                  <a:moveTo>
                    <a:pt x="63588" y="217144"/>
                  </a:moveTo>
                  <a:lnTo>
                    <a:pt x="63449" y="216090"/>
                  </a:lnTo>
                  <a:lnTo>
                    <a:pt x="63398" y="215773"/>
                  </a:lnTo>
                  <a:lnTo>
                    <a:pt x="61455" y="213690"/>
                  </a:lnTo>
                  <a:lnTo>
                    <a:pt x="59778" y="213690"/>
                  </a:lnTo>
                  <a:lnTo>
                    <a:pt x="58674" y="214706"/>
                  </a:lnTo>
                  <a:lnTo>
                    <a:pt x="58813" y="215773"/>
                  </a:lnTo>
                  <a:lnTo>
                    <a:pt x="58851" y="216090"/>
                  </a:lnTo>
                  <a:lnTo>
                    <a:pt x="60756" y="218160"/>
                  </a:lnTo>
                  <a:lnTo>
                    <a:pt x="62471" y="218160"/>
                  </a:lnTo>
                  <a:lnTo>
                    <a:pt x="63588" y="217144"/>
                  </a:lnTo>
                  <a:close/>
                </a:path>
                <a:path w="297180" h="290830">
                  <a:moveTo>
                    <a:pt x="68783" y="223901"/>
                  </a:moveTo>
                  <a:lnTo>
                    <a:pt x="67881" y="222567"/>
                  </a:lnTo>
                  <a:lnTo>
                    <a:pt x="66941" y="221259"/>
                  </a:lnTo>
                  <a:lnTo>
                    <a:pt x="65481" y="220687"/>
                  </a:lnTo>
                  <a:lnTo>
                    <a:pt x="63639" y="221957"/>
                  </a:lnTo>
                  <a:lnTo>
                    <a:pt x="63639" y="223532"/>
                  </a:lnTo>
                  <a:lnTo>
                    <a:pt x="65455" y="226174"/>
                  </a:lnTo>
                  <a:lnTo>
                    <a:pt x="66941" y="226771"/>
                  </a:lnTo>
                  <a:lnTo>
                    <a:pt x="68783" y="225488"/>
                  </a:lnTo>
                  <a:lnTo>
                    <a:pt x="68783" y="223901"/>
                  </a:lnTo>
                  <a:close/>
                </a:path>
                <a:path w="297180" h="290830">
                  <a:moveTo>
                    <a:pt x="77190" y="234899"/>
                  </a:moveTo>
                  <a:lnTo>
                    <a:pt x="76796" y="233184"/>
                  </a:lnTo>
                  <a:lnTo>
                    <a:pt x="74231" y="230784"/>
                  </a:lnTo>
                  <a:lnTo>
                    <a:pt x="72491" y="230530"/>
                  </a:lnTo>
                  <a:lnTo>
                    <a:pt x="70853" y="232321"/>
                  </a:lnTo>
                  <a:lnTo>
                    <a:pt x="71208" y="234022"/>
                  </a:lnTo>
                  <a:lnTo>
                    <a:pt x="72504" y="235216"/>
                  </a:lnTo>
                  <a:lnTo>
                    <a:pt x="73774" y="236435"/>
                  </a:lnTo>
                  <a:lnTo>
                    <a:pt x="75730" y="236435"/>
                  </a:lnTo>
                  <a:lnTo>
                    <a:pt x="76327" y="235788"/>
                  </a:lnTo>
                  <a:lnTo>
                    <a:pt x="77190" y="234899"/>
                  </a:lnTo>
                  <a:close/>
                </a:path>
                <a:path w="297180" h="290830">
                  <a:moveTo>
                    <a:pt x="87617" y="237858"/>
                  </a:moveTo>
                  <a:lnTo>
                    <a:pt x="86512" y="236512"/>
                  </a:lnTo>
                  <a:lnTo>
                    <a:pt x="83146" y="235470"/>
                  </a:lnTo>
                  <a:lnTo>
                    <a:pt x="81470" y="236016"/>
                  </a:lnTo>
                  <a:lnTo>
                    <a:pt x="80784" y="238366"/>
                  </a:lnTo>
                  <a:lnTo>
                    <a:pt x="81876" y="239725"/>
                  </a:lnTo>
                  <a:lnTo>
                    <a:pt x="85242" y="240728"/>
                  </a:lnTo>
                  <a:lnTo>
                    <a:pt x="86906" y="240195"/>
                  </a:lnTo>
                  <a:lnTo>
                    <a:pt x="87617" y="237858"/>
                  </a:lnTo>
                  <a:close/>
                </a:path>
                <a:path w="297180" h="290830">
                  <a:moveTo>
                    <a:pt x="99707" y="239293"/>
                  </a:moveTo>
                  <a:lnTo>
                    <a:pt x="98361" y="238290"/>
                  </a:lnTo>
                  <a:lnTo>
                    <a:pt x="94729" y="238290"/>
                  </a:lnTo>
                  <a:lnTo>
                    <a:pt x="93345" y="239293"/>
                  </a:lnTo>
                  <a:lnTo>
                    <a:pt x="93357" y="241731"/>
                  </a:lnTo>
                  <a:lnTo>
                    <a:pt x="94792" y="242722"/>
                  </a:lnTo>
                  <a:lnTo>
                    <a:pt x="98247" y="242722"/>
                  </a:lnTo>
                  <a:lnTo>
                    <a:pt x="99631" y="241731"/>
                  </a:lnTo>
                  <a:lnTo>
                    <a:pt x="99707" y="239293"/>
                  </a:lnTo>
                  <a:close/>
                </a:path>
                <a:path w="297180" h="290830">
                  <a:moveTo>
                    <a:pt x="112153" y="241147"/>
                  </a:moveTo>
                  <a:lnTo>
                    <a:pt x="111721" y="238734"/>
                  </a:lnTo>
                  <a:lnTo>
                    <a:pt x="110147" y="238023"/>
                  </a:lnTo>
                  <a:lnTo>
                    <a:pt x="106146" y="238734"/>
                  </a:lnTo>
                  <a:lnTo>
                    <a:pt x="106578" y="238734"/>
                  </a:lnTo>
                  <a:lnTo>
                    <a:pt x="105448" y="239953"/>
                  </a:lnTo>
                  <a:lnTo>
                    <a:pt x="105879" y="242366"/>
                  </a:lnTo>
                  <a:lnTo>
                    <a:pt x="106070" y="242366"/>
                  </a:lnTo>
                  <a:lnTo>
                    <a:pt x="107454" y="243014"/>
                  </a:lnTo>
                  <a:lnTo>
                    <a:pt x="110934" y="242366"/>
                  </a:lnTo>
                  <a:lnTo>
                    <a:pt x="112153" y="241147"/>
                  </a:lnTo>
                  <a:close/>
                </a:path>
                <a:path w="297180" h="290830">
                  <a:moveTo>
                    <a:pt x="296659" y="148323"/>
                  </a:moveTo>
                  <a:lnTo>
                    <a:pt x="289102" y="101447"/>
                  </a:lnTo>
                  <a:lnTo>
                    <a:pt x="268046" y="60731"/>
                  </a:lnTo>
                  <a:lnTo>
                    <a:pt x="235927" y="28613"/>
                  </a:lnTo>
                  <a:lnTo>
                    <a:pt x="195211" y="7556"/>
                  </a:lnTo>
                  <a:lnTo>
                    <a:pt x="148336" y="0"/>
                  </a:lnTo>
                  <a:lnTo>
                    <a:pt x="101447" y="7556"/>
                  </a:lnTo>
                  <a:lnTo>
                    <a:pt x="60731" y="28613"/>
                  </a:lnTo>
                  <a:lnTo>
                    <a:pt x="28625" y="60731"/>
                  </a:lnTo>
                  <a:lnTo>
                    <a:pt x="7569" y="101447"/>
                  </a:lnTo>
                  <a:lnTo>
                    <a:pt x="0" y="148323"/>
                  </a:lnTo>
                  <a:lnTo>
                    <a:pt x="7556" y="195211"/>
                  </a:lnTo>
                  <a:lnTo>
                    <a:pt x="28613" y="235927"/>
                  </a:lnTo>
                  <a:lnTo>
                    <a:pt x="60718" y="268033"/>
                  </a:lnTo>
                  <a:lnTo>
                    <a:pt x="101434" y="289077"/>
                  </a:lnTo>
                  <a:lnTo>
                    <a:pt x="108851" y="290449"/>
                  </a:lnTo>
                  <a:lnTo>
                    <a:pt x="111569" y="285864"/>
                  </a:lnTo>
                  <a:lnTo>
                    <a:pt x="111366" y="254330"/>
                  </a:lnTo>
                  <a:lnTo>
                    <a:pt x="86156" y="255384"/>
                  </a:lnTo>
                  <a:lnTo>
                    <a:pt x="70904" y="248945"/>
                  </a:lnTo>
                  <a:lnTo>
                    <a:pt x="63398" y="240817"/>
                  </a:lnTo>
                  <a:lnTo>
                    <a:pt x="55981" y="226199"/>
                  </a:lnTo>
                  <a:lnTo>
                    <a:pt x="50634" y="219544"/>
                  </a:lnTo>
                  <a:lnTo>
                    <a:pt x="46558" y="216103"/>
                  </a:lnTo>
                  <a:lnTo>
                    <a:pt x="44932" y="215125"/>
                  </a:lnTo>
                  <a:lnTo>
                    <a:pt x="39408" y="209829"/>
                  </a:lnTo>
                  <a:lnTo>
                    <a:pt x="40386" y="207162"/>
                  </a:lnTo>
                  <a:lnTo>
                    <a:pt x="43891" y="206222"/>
                  </a:lnTo>
                  <a:lnTo>
                    <a:pt x="45948" y="206108"/>
                  </a:lnTo>
                  <a:lnTo>
                    <a:pt x="55778" y="208940"/>
                  </a:lnTo>
                  <a:lnTo>
                    <a:pt x="62903" y="214147"/>
                  </a:lnTo>
                  <a:lnTo>
                    <a:pt x="67221" y="219151"/>
                  </a:lnTo>
                  <a:lnTo>
                    <a:pt x="68681" y="221386"/>
                  </a:lnTo>
                  <a:lnTo>
                    <a:pt x="79819" y="233413"/>
                  </a:lnTo>
                  <a:lnTo>
                    <a:pt x="92049" y="237477"/>
                  </a:lnTo>
                  <a:lnTo>
                    <a:pt x="103390" y="236588"/>
                  </a:lnTo>
                  <a:lnTo>
                    <a:pt x="111848" y="233718"/>
                  </a:lnTo>
                  <a:lnTo>
                    <a:pt x="113182" y="224129"/>
                  </a:lnTo>
                  <a:lnTo>
                    <a:pt x="117017" y="217589"/>
                  </a:lnTo>
                  <a:lnTo>
                    <a:pt x="121259" y="213893"/>
                  </a:lnTo>
                  <a:lnTo>
                    <a:pt x="96799" y="208838"/>
                  </a:lnTo>
                  <a:lnTo>
                    <a:pt x="75120" y="197142"/>
                  </a:lnTo>
                  <a:lnTo>
                    <a:pt x="59613" y="175488"/>
                  </a:lnTo>
                  <a:lnTo>
                    <a:pt x="53682" y="140576"/>
                  </a:lnTo>
                  <a:lnTo>
                    <a:pt x="54737" y="128993"/>
                  </a:lnTo>
                  <a:lnTo>
                    <a:pt x="57772" y="118503"/>
                  </a:lnTo>
                  <a:lnTo>
                    <a:pt x="62572" y="109093"/>
                  </a:lnTo>
                  <a:lnTo>
                    <a:pt x="68961" y="100774"/>
                  </a:lnTo>
                  <a:lnTo>
                    <a:pt x="67411" y="95935"/>
                  </a:lnTo>
                  <a:lnTo>
                    <a:pt x="66090" y="87401"/>
                  </a:lnTo>
                  <a:lnTo>
                    <a:pt x="66560" y="75742"/>
                  </a:lnTo>
                  <a:lnTo>
                    <a:pt x="70408" y="61518"/>
                  </a:lnTo>
                  <a:lnTo>
                    <a:pt x="72796" y="61188"/>
                  </a:lnTo>
                  <a:lnTo>
                    <a:pt x="80175" y="61925"/>
                  </a:lnTo>
                  <a:lnTo>
                    <a:pt x="92875" y="66243"/>
                  </a:lnTo>
                  <a:lnTo>
                    <a:pt x="111201" y="76720"/>
                  </a:lnTo>
                  <a:lnTo>
                    <a:pt x="120218" y="74561"/>
                  </a:lnTo>
                  <a:lnTo>
                    <a:pt x="129476" y="73012"/>
                  </a:lnTo>
                  <a:lnTo>
                    <a:pt x="138874" y="72072"/>
                  </a:lnTo>
                  <a:lnTo>
                    <a:pt x="148336" y="71729"/>
                  </a:lnTo>
                  <a:lnTo>
                    <a:pt x="157784" y="72072"/>
                  </a:lnTo>
                  <a:lnTo>
                    <a:pt x="167195" y="73012"/>
                  </a:lnTo>
                  <a:lnTo>
                    <a:pt x="176453" y="74561"/>
                  </a:lnTo>
                  <a:lnTo>
                    <a:pt x="185496" y="76720"/>
                  </a:lnTo>
                  <a:lnTo>
                    <a:pt x="203796" y="66243"/>
                  </a:lnTo>
                  <a:lnTo>
                    <a:pt x="216484" y="61925"/>
                  </a:lnTo>
                  <a:lnTo>
                    <a:pt x="223850" y="61188"/>
                  </a:lnTo>
                  <a:lnTo>
                    <a:pt x="226237" y="61518"/>
                  </a:lnTo>
                  <a:lnTo>
                    <a:pt x="230085" y="75742"/>
                  </a:lnTo>
                  <a:lnTo>
                    <a:pt x="230568" y="87401"/>
                  </a:lnTo>
                  <a:lnTo>
                    <a:pt x="229247" y="95935"/>
                  </a:lnTo>
                  <a:lnTo>
                    <a:pt x="227698" y="100774"/>
                  </a:lnTo>
                  <a:lnTo>
                    <a:pt x="234086" y="109093"/>
                  </a:lnTo>
                  <a:lnTo>
                    <a:pt x="238887" y="118503"/>
                  </a:lnTo>
                  <a:lnTo>
                    <a:pt x="241909" y="128993"/>
                  </a:lnTo>
                  <a:lnTo>
                    <a:pt x="242963" y="140576"/>
                  </a:lnTo>
                  <a:lnTo>
                    <a:pt x="237020" y="175539"/>
                  </a:lnTo>
                  <a:lnTo>
                    <a:pt x="221475" y="197167"/>
                  </a:lnTo>
                  <a:lnTo>
                    <a:pt x="199745" y="208800"/>
                  </a:lnTo>
                  <a:lnTo>
                    <a:pt x="175234" y="213766"/>
                  </a:lnTo>
                  <a:lnTo>
                    <a:pt x="179044" y="218059"/>
                  </a:lnTo>
                  <a:lnTo>
                    <a:pt x="182257" y="224040"/>
                  </a:lnTo>
                  <a:lnTo>
                    <a:pt x="184467" y="231749"/>
                  </a:lnTo>
                  <a:lnTo>
                    <a:pt x="185293" y="241236"/>
                  </a:lnTo>
                  <a:lnTo>
                    <a:pt x="185115" y="285889"/>
                  </a:lnTo>
                  <a:lnTo>
                    <a:pt x="187794" y="290512"/>
                  </a:lnTo>
                  <a:lnTo>
                    <a:pt x="195313" y="289064"/>
                  </a:lnTo>
                  <a:lnTo>
                    <a:pt x="235991" y="267995"/>
                  </a:lnTo>
                  <a:lnTo>
                    <a:pt x="268071" y="235902"/>
                  </a:lnTo>
                  <a:lnTo>
                    <a:pt x="289102" y="195199"/>
                  </a:lnTo>
                  <a:lnTo>
                    <a:pt x="296659" y="148323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206500" y="2844800"/>
            <a:ext cx="457200" cy="457200"/>
            <a:chOff x="1206500" y="2844800"/>
            <a:chExt cx="457200" cy="457200"/>
          </a:xfrm>
        </p:grpSpPr>
        <p:sp>
          <p:nvSpPr>
            <p:cNvPr id="44" name="object 44"/>
            <p:cNvSpPr/>
            <p:nvPr/>
          </p:nvSpPr>
          <p:spPr>
            <a:xfrm>
              <a:off x="12065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242" y="2947665"/>
              <a:ext cx="251716" cy="253461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2044700" y="2844800"/>
            <a:ext cx="457200" cy="457200"/>
            <a:chOff x="2044700" y="2844800"/>
            <a:chExt cx="457200" cy="457200"/>
          </a:xfrm>
        </p:grpSpPr>
        <p:sp>
          <p:nvSpPr>
            <p:cNvPr id="47" name="object 47"/>
            <p:cNvSpPr/>
            <p:nvPr/>
          </p:nvSpPr>
          <p:spPr>
            <a:xfrm>
              <a:off x="20447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13867" y="2932042"/>
              <a:ext cx="318770" cy="283210"/>
            </a:xfrm>
            <a:custGeom>
              <a:avLst/>
              <a:gdLst/>
              <a:ahLst/>
              <a:cxnLst/>
              <a:rect l="l" t="t" r="r" b="b"/>
              <a:pathLst>
                <a:path w="318769" h="283210">
                  <a:moveTo>
                    <a:pt x="36374" y="108333"/>
                  </a:moveTo>
                  <a:lnTo>
                    <a:pt x="3488" y="128256"/>
                  </a:lnTo>
                  <a:lnTo>
                    <a:pt x="0" y="142998"/>
                  </a:lnTo>
                  <a:lnTo>
                    <a:pt x="87" y="144528"/>
                  </a:lnTo>
                  <a:lnTo>
                    <a:pt x="185" y="146254"/>
                  </a:lnTo>
                  <a:lnTo>
                    <a:pt x="20674" y="175233"/>
                  </a:lnTo>
                  <a:lnTo>
                    <a:pt x="20674" y="185742"/>
                  </a:lnTo>
                  <a:lnTo>
                    <a:pt x="31358" y="222576"/>
                  </a:lnTo>
                  <a:lnTo>
                    <a:pt x="31464" y="222940"/>
                  </a:lnTo>
                  <a:lnTo>
                    <a:pt x="31554" y="223251"/>
                  </a:lnTo>
                  <a:lnTo>
                    <a:pt x="31636" y="223483"/>
                  </a:lnTo>
                  <a:lnTo>
                    <a:pt x="61455" y="254287"/>
                  </a:lnTo>
                  <a:lnTo>
                    <a:pt x="105714" y="275081"/>
                  </a:lnTo>
                  <a:lnTo>
                    <a:pt x="159914" y="282709"/>
                  </a:lnTo>
                  <a:lnTo>
                    <a:pt x="214115" y="275081"/>
                  </a:lnTo>
                  <a:lnTo>
                    <a:pt x="258374" y="254287"/>
                  </a:lnTo>
                  <a:lnTo>
                    <a:pt x="260941" y="251636"/>
                  </a:lnTo>
                  <a:lnTo>
                    <a:pt x="154188" y="251636"/>
                  </a:lnTo>
                  <a:lnTo>
                    <a:pt x="149333" y="251421"/>
                  </a:lnTo>
                  <a:lnTo>
                    <a:pt x="149065" y="251421"/>
                  </a:lnTo>
                  <a:lnTo>
                    <a:pt x="138503" y="250036"/>
                  </a:lnTo>
                  <a:lnTo>
                    <a:pt x="100595" y="233145"/>
                  </a:lnTo>
                  <a:lnTo>
                    <a:pt x="98910" y="230225"/>
                  </a:lnTo>
                  <a:lnTo>
                    <a:pt x="98988" y="228624"/>
                  </a:lnTo>
                  <a:lnTo>
                    <a:pt x="99065" y="227024"/>
                  </a:lnTo>
                  <a:lnTo>
                    <a:pt x="99740" y="225514"/>
                  </a:lnTo>
                  <a:lnTo>
                    <a:pt x="102003" y="223251"/>
                  </a:lnTo>
                  <a:lnTo>
                    <a:pt x="103514" y="222576"/>
                  </a:lnTo>
                  <a:lnTo>
                    <a:pt x="288471" y="222576"/>
                  </a:lnTo>
                  <a:lnTo>
                    <a:pt x="296997" y="193181"/>
                  </a:lnTo>
                  <a:lnTo>
                    <a:pt x="213882" y="193181"/>
                  </a:lnTo>
                  <a:lnTo>
                    <a:pt x="214039" y="192554"/>
                  </a:lnTo>
                  <a:lnTo>
                    <a:pt x="214130" y="192190"/>
                  </a:lnTo>
                  <a:lnTo>
                    <a:pt x="207754" y="191235"/>
                  </a:lnTo>
                  <a:lnTo>
                    <a:pt x="100413" y="191235"/>
                  </a:lnTo>
                  <a:lnTo>
                    <a:pt x="97307" y="190618"/>
                  </a:lnTo>
                  <a:lnTo>
                    <a:pt x="79666" y="167351"/>
                  </a:lnTo>
                  <a:lnTo>
                    <a:pt x="80715" y="160348"/>
                  </a:lnTo>
                  <a:lnTo>
                    <a:pt x="83692" y="154083"/>
                  </a:lnTo>
                  <a:lnTo>
                    <a:pt x="88341" y="148934"/>
                  </a:lnTo>
                  <a:lnTo>
                    <a:pt x="94408" y="145283"/>
                  </a:lnTo>
                  <a:lnTo>
                    <a:pt x="101280" y="143573"/>
                  </a:lnTo>
                  <a:lnTo>
                    <a:pt x="318505" y="143573"/>
                  </a:lnTo>
                  <a:lnTo>
                    <a:pt x="318256" y="136744"/>
                  </a:lnTo>
                  <a:lnTo>
                    <a:pt x="316070" y="130234"/>
                  </a:lnTo>
                  <a:lnTo>
                    <a:pt x="308604" y="119584"/>
                  </a:lnTo>
                  <a:lnTo>
                    <a:pt x="259509" y="119584"/>
                  </a:lnTo>
                  <a:lnTo>
                    <a:pt x="257400" y="118151"/>
                  </a:lnTo>
                  <a:lnTo>
                    <a:pt x="59126" y="118151"/>
                  </a:lnTo>
                  <a:lnTo>
                    <a:pt x="55444" y="114687"/>
                  </a:lnTo>
                  <a:lnTo>
                    <a:pt x="51052" y="112065"/>
                  </a:lnTo>
                  <a:lnTo>
                    <a:pt x="41460" y="108869"/>
                  </a:lnTo>
                  <a:lnTo>
                    <a:pt x="36374" y="108333"/>
                  </a:lnTo>
                  <a:close/>
                </a:path>
                <a:path w="318769" h="283210">
                  <a:moveTo>
                    <a:pt x="159437" y="251421"/>
                  </a:moveTo>
                  <a:lnTo>
                    <a:pt x="154188" y="251636"/>
                  </a:lnTo>
                  <a:lnTo>
                    <a:pt x="164685" y="251636"/>
                  </a:lnTo>
                  <a:lnTo>
                    <a:pt x="159437" y="251421"/>
                  </a:lnTo>
                  <a:close/>
                </a:path>
                <a:path w="318769" h="283210">
                  <a:moveTo>
                    <a:pt x="218407" y="233145"/>
                  </a:moveTo>
                  <a:lnTo>
                    <a:pt x="218278" y="233145"/>
                  </a:lnTo>
                  <a:lnTo>
                    <a:pt x="214231" y="236195"/>
                  </a:lnTo>
                  <a:lnTo>
                    <a:pt x="211201" y="238094"/>
                  </a:lnTo>
                  <a:lnTo>
                    <a:pt x="175158" y="250723"/>
                  </a:lnTo>
                  <a:lnTo>
                    <a:pt x="164685" y="251636"/>
                  </a:lnTo>
                  <a:lnTo>
                    <a:pt x="260941" y="251636"/>
                  </a:lnTo>
                  <a:lnTo>
                    <a:pt x="278182" y="233825"/>
                  </a:lnTo>
                  <a:lnTo>
                    <a:pt x="218274" y="233825"/>
                  </a:lnTo>
                  <a:lnTo>
                    <a:pt x="218407" y="233145"/>
                  </a:lnTo>
                  <a:close/>
                </a:path>
                <a:path w="318769" h="283210">
                  <a:moveTo>
                    <a:pt x="288471" y="222576"/>
                  </a:moveTo>
                  <a:lnTo>
                    <a:pt x="107183" y="222576"/>
                  </a:lnTo>
                  <a:lnTo>
                    <a:pt x="108284" y="222940"/>
                  </a:lnTo>
                  <a:lnTo>
                    <a:pt x="109520" y="223955"/>
                  </a:lnTo>
                  <a:lnTo>
                    <a:pt x="152142" y="239241"/>
                  </a:lnTo>
                  <a:lnTo>
                    <a:pt x="166898" y="239241"/>
                  </a:lnTo>
                  <a:lnTo>
                    <a:pt x="205497" y="227024"/>
                  </a:lnTo>
                  <a:lnTo>
                    <a:pt x="210382" y="223483"/>
                  </a:lnTo>
                  <a:lnTo>
                    <a:pt x="210865" y="223251"/>
                  </a:lnTo>
                  <a:lnTo>
                    <a:pt x="212023" y="222785"/>
                  </a:lnTo>
                  <a:lnTo>
                    <a:pt x="288410" y="222785"/>
                  </a:lnTo>
                  <a:lnTo>
                    <a:pt x="288471" y="222576"/>
                  </a:lnTo>
                  <a:close/>
                </a:path>
                <a:path w="318769" h="283210">
                  <a:moveTo>
                    <a:pt x="288410" y="222785"/>
                  </a:moveTo>
                  <a:lnTo>
                    <a:pt x="215563" y="222785"/>
                  </a:lnTo>
                  <a:lnTo>
                    <a:pt x="217193" y="223483"/>
                  </a:lnTo>
                  <a:lnTo>
                    <a:pt x="219581" y="225932"/>
                  </a:lnTo>
                  <a:lnTo>
                    <a:pt x="220244" y="227579"/>
                  </a:lnTo>
                  <a:lnTo>
                    <a:pt x="220196" y="231001"/>
                  </a:lnTo>
                  <a:lnTo>
                    <a:pt x="219498" y="232631"/>
                  </a:lnTo>
                  <a:lnTo>
                    <a:pt x="218274" y="233825"/>
                  </a:lnTo>
                  <a:lnTo>
                    <a:pt x="278182" y="233825"/>
                  </a:lnTo>
                  <a:lnTo>
                    <a:pt x="288193" y="223483"/>
                  </a:lnTo>
                  <a:lnTo>
                    <a:pt x="288275" y="223251"/>
                  </a:lnTo>
                  <a:lnTo>
                    <a:pt x="288365" y="222940"/>
                  </a:lnTo>
                  <a:lnTo>
                    <a:pt x="288410" y="222785"/>
                  </a:lnTo>
                  <a:close/>
                </a:path>
                <a:path w="318769" h="283210">
                  <a:moveTo>
                    <a:pt x="318516" y="144528"/>
                  </a:moveTo>
                  <a:lnTo>
                    <a:pt x="216399" y="144528"/>
                  </a:lnTo>
                  <a:lnTo>
                    <a:pt x="223298" y="146254"/>
                  </a:lnTo>
                  <a:lnTo>
                    <a:pt x="227751" y="148934"/>
                  </a:lnTo>
                  <a:lnTo>
                    <a:pt x="229443" y="150006"/>
                  </a:lnTo>
                  <a:lnTo>
                    <a:pt x="233988" y="155038"/>
                  </a:lnTo>
                  <a:lnTo>
                    <a:pt x="236964" y="161303"/>
                  </a:lnTo>
                  <a:lnTo>
                    <a:pt x="237870" y="167351"/>
                  </a:lnTo>
                  <a:lnTo>
                    <a:pt x="237890" y="167483"/>
                  </a:lnTo>
                  <a:lnTo>
                    <a:pt x="238013" y="168307"/>
                  </a:lnTo>
                  <a:lnTo>
                    <a:pt x="238084" y="171913"/>
                  </a:lnTo>
                  <a:lnTo>
                    <a:pt x="237614" y="174771"/>
                  </a:lnTo>
                  <a:lnTo>
                    <a:pt x="217127" y="193181"/>
                  </a:lnTo>
                  <a:lnTo>
                    <a:pt x="296997" y="193181"/>
                  </a:lnTo>
                  <a:lnTo>
                    <a:pt x="299155" y="185742"/>
                  </a:lnTo>
                  <a:lnTo>
                    <a:pt x="299155" y="175233"/>
                  </a:lnTo>
                  <a:lnTo>
                    <a:pt x="302087" y="173776"/>
                  </a:lnTo>
                  <a:lnTo>
                    <a:pt x="318276" y="148934"/>
                  </a:lnTo>
                  <a:lnTo>
                    <a:pt x="318379" y="148105"/>
                  </a:lnTo>
                  <a:lnTo>
                    <a:pt x="318490" y="147210"/>
                  </a:lnTo>
                  <a:lnTo>
                    <a:pt x="318516" y="144528"/>
                  </a:lnTo>
                  <a:close/>
                </a:path>
                <a:path w="318769" h="283210">
                  <a:moveTo>
                    <a:pt x="318502" y="143573"/>
                  </a:moveTo>
                  <a:lnTo>
                    <a:pt x="101280" y="143573"/>
                  </a:lnTo>
                  <a:lnTo>
                    <a:pt x="108207" y="143927"/>
                  </a:lnTo>
                  <a:lnTo>
                    <a:pt x="114742" y="146254"/>
                  </a:lnTo>
                  <a:lnTo>
                    <a:pt x="127224" y="170038"/>
                  </a:lnTo>
                  <a:lnTo>
                    <a:pt x="125618" y="176493"/>
                  </a:lnTo>
                  <a:lnTo>
                    <a:pt x="121966" y="182559"/>
                  </a:lnTo>
                  <a:lnTo>
                    <a:pt x="116818" y="187209"/>
                  </a:lnTo>
                  <a:lnTo>
                    <a:pt x="110553" y="190186"/>
                  </a:lnTo>
                  <a:lnTo>
                    <a:pt x="103547" y="191235"/>
                  </a:lnTo>
                  <a:lnTo>
                    <a:pt x="207325" y="191235"/>
                  </a:lnTo>
                  <a:lnTo>
                    <a:pt x="190352" y="170576"/>
                  </a:lnTo>
                  <a:lnTo>
                    <a:pt x="190468" y="168307"/>
                  </a:lnTo>
                  <a:lnTo>
                    <a:pt x="190516" y="167351"/>
                  </a:lnTo>
                  <a:lnTo>
                    <a:pt x="216399" y="144528"/>
                  </a:lnTo>
                  <a:lnTo>
                    <a:pt x="318516" y="144528"/>
                  </a:lnTo>
                  <a:lnTo>
                    <a:pt x="318502" y="143573"/>
                  </a:lnTo>
                  <a:close/>
                </a:path>
                <a:path w="318769" h="283210">
                  <a:moveTo>
                    <a:pt x="283669" y="109229"/>
                  </a:moveTo>
                  <a:lnTo>
                    <a:pt x="270458" y="111772"/>
                  </a:lnTo>
                  <a:lnTo>
                    <a:pt x="264822" y="114687"/>
                  </a:lnTo>
                  <a:lnTo>
                    <a:pt x="264286" y="114997"/>
                  </a:lnTo>
                  <a:lnTo>
                    <a:pt x="259509" y="119584"/>
                  </a:lnTo>
                  <a:lnTo>
                    <a:pt x="308604" y="119584"/>
                  </a:lnTo>
                  <a:lnTo>
                    <a:pt x="283669" y="109229"/>
                  </a:lnTo>
                  <a:close/>
                </a:path>
                <a:path w="318769" h="283210">
                  <a:moveTo>
                    <a:pt x="178018" y="0"/>
                  </a:moveTo>
                  <a:lnTo>
                    <a:pt x="176509" y="0"/>
                  </a:lnTo>
                  <a:lnTo>
                    <a:pt x="174907" y="292"/>
                  </a:lnTo>
                  <a:lnTo>
                    <a:pt x="152245" y="88900"/>
                  </a:lnTo>
                  <a:lnTo>
                    <a:pt x="144014" y="88900"/>
                  </a:lnTo>
                  <a:lnTo>
                    <a:pt x="95674" y="99134"/>
                  </a:lnTo>
                  <a:lnTo>
                    <a:pt x="59126" y="118151"/>
                  </a:lnTo>
                  <a:lnTo>
                    <a:pt x="257400" y="118151"/>
                  </a:lnTo>
                  <a:lnTo>
                    <a:pt x="215663" y="98234"/>
                  </a:lnTo>
                  <a:lnTo>
                    <a:pt x="175713" y="90381"/>
                  </a:lnTo>
                  <a:lnTo>
                    <a:pt x="167557" y="90208"/>
                  </a:lnTo>
                  <a:lnTo>
                    <a:pt x="183081" y="15691"/>
                  </a:lnTo>
                  <a:lnTo>
                    <a:pt x="280003" y="15691"/>
                  </a:lnTo>
                  <a:lnTo>
                    <a:pt x="278942" y="12516"/>
                  </a:lnTo>
                  <a:lnTo>
                    <a:pt x="278430" y="11870"/>
                  </a:lnTo>
                  <a:lnTo>
                    <a:pt x="237297" y="11870"/>
                  </a:lnTo>
                  <a:lnTo>
                    <a:pt x="179409" y="292"/>
                  </a:lnTo>
                  <a:lnTo>
                    <a:pt x="178018" y="0"/>
                  </a:lnTo>
                  <a:close/>
                </a:path>
                <a:path w="318769" h="283210">
                  <a:moveTo>
                    <a:pt x="280003" y="15691"/>
                  </a:moveTo>
                  <a:lnTo>
                    <a:pt x="183081" y="15691"/>
                  </a:lnTo>
                  <a:lnTo>
                    <a:pt x="234192" y="26439"/>
                  </a:lnTo>
                  <a:lnTo>
                    <a:pt x="236592" y="34604"/>
                  </a:lnTo>
                  <a:lnTo>
                    <a:pt x="241528" y="41237"/>
                  </a:lnTo>
                  <a:lnTo>
                    <a:pt x="248427" y="45795"/>
                  </a:lnTo>
                  <a:lnTo>
                    <a:pt x="256714" y="47737"/>
                  </a:lnTo>
                  <a:lnTo>
                    <a:pt x="265154" y="46656"/>
                  </a:lnTo>
                  <a:lnTo>
                    <a:pt x="272483" y="42829"/>
                  </a:lnTo>
                  <a:lnTo>
                    <a:pt x="278073" y="36738"/>
                  </a:lnTo>
                  <a:lnTo>
                    <a:pt x="281296" y="28863"/>
                  </a:lnTo>
                  <a:lnTo>
                    <a:pt x="281563" y="20357"/>
                  </a:lnTo>
                  <a:lnTo>
                    <a:pt x="280003" y="15691"/>
                  </a:lnTo>
                  <a:close/>
                </a:path>
                <a:path w="318769" h="283210">
                  <a:moveTo>
                    <a:pt x="258186" y="0"/>
                  </a:moveTo>
                  <a:lnTo>
                    <a:pt x="250030" y="1348"/>
                  </a:lnTo>
                  <a:lnTo>
                    <a:pt x="242819" y="5392"/>
                  </a:lnTo>
                  <a:lnTo>
                    <a:pt x="237297" y="11870"/>
                  </a:lnTo>
                  <a:lnTo>
                    <a:pt x="278430" y="11870"/>
                  </a:lnTo>
                  <a:lnTo>
                    <a:pt x="273809" y="6034"/>
                  </a:lnTo>
                  <a:lnTo>
                    <a:pt x="266728" y="1719"/>
                  </a:lnTo>
                  <a:lnTo>
                    <a:pt x="267133" y="1719"/>
                  </a:lnTo>
                  <a:lnTo>
                    <a:pt x="258186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2882900" y="2844800"/>
            <a:ext cx="457200" cy="457200"/>
            <a:chOff x="2882900" y="2844800"/>
            <a:chExt cx="457200" cy="457200"/>
          </a:xfrm>
        </p:grpSpPr>
        <p:sp>
          <p:nvSpPr>
            <p:cNvPr id="50" name="object 50"/>
            <p:cNvSpPr/>
            <p:nvPr/>
          </p:nvSpPr>
          <p:spPr>
            <a:xfrm>
              <a:off x="28829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07692" y="2939256"/>
              <a:ext cx="207645" cy="268605"/>
            </a:xfrm>
            <a:custGeom>
              <a:avLst/>
              <a:gdLst/>
              <a:ahLst/>
              <a:cxnLst/>
              <a:rect l="l" t="t" r="r" b="b"/>
              <a:pathLst>
                <a:path w="207644" h="268605">
                  <a:moveTo>
                    <a:pt x="110245" y="0"/>
                  </a:moveTo>
                  <a:lnTo>
                    <a:pt x="62364" y="8851"/>
                  </a:lnTo>
                  <a:lnTo>
                    <a:pt x="27494" y="31920"/>
                  </a:lnTo>
                  <a:lnTo>
                    <a:pt x="3994" y="71095"/>
                  </a:lnTo>
                  <a:lnTo>
                    <a:pt x="0" y="96296"/>
                  </a:lnTo>
                  <a:lnTo>
                    <a:pt x="493" y="106431"/>
                  </a:lnTo>
                  <a:lnTo>
                    <a:pt x="17810" y="146289"/>
                  </a:lnTo>
                  <a:lnTo>
                    <a:pt x="35058" y="155791"/>
                  </a:lnTo>
                  <a:lnTo>
                    <a:pt x="37901" y="154557"/>
                  </a:lnTo>
                  <a:lnTo>
                    <a:pt x="38813" y="153243"/>
                  </a:lnTo>
                  <a:lnTo>
                    <a:pt x="41496" y="141897"/>
                  </a:lnTo>
                  <a:lnTo>
                    <a:pt x="43266" y="135915"/>
                  </a:lnTo>
                  <a:lnTo>
                    <a:pt x="42569" y="133045"/>
                  </a:lnTo>
                  <a:lnTo>
                    <a:pt x="40235" y="130362"/>
                  </a:lnTo>
                  <a:lnTo>
                    <a:pt x="35779" y="123838"/>
                  </a:lnTo>
                  <a:lnTo>
                    <a:pt x="32594" y="116615"/>
                  </a:lnTo>
                  <a:lnTo>
                    <a:pt x="30680" y="108688"/>
                  </a:lnTo>
                  <a:lnTo>
                    <a:pt x="30042" y="100052"/>
                  </a:lnTo>
                  <a:lnTo>
                    <a:pt x="31359" y="85437"/>
                  </a:lnTo>
                  <a:lnTo>
                    <a:pt x="51099" y="48014"/>
                  </a:lnTo>
                  <a:lnTo>
                    <a:pt x="89849" y="27645"/>
                  </a:lnTo>
                  <a:lnTo>
                    <a:pt x="105953" y="26287"/>
                  </a:lnTo>
                  <a:lnTo>
                    <a:pt x="120266" y="27318"/>
                  </a:lnTo>
                  <a:lnTo>
                    <a:pt x="160556" y="51625"/>
                  </a:lnTo>
                  <a:lnTo>
                    <a:pt x="170061" y="85299"/>
                  </a:lnTo>
                  <a:lnTo>
                    <a:pt x="169197" y="101706"/>
                  </a:lnTo>
                  <a:lnTo>
                    <a:pt x="156247" y="143372"/>
                  </a:lnTo>
                  <a:lnTo>
                    <a:pt x="121242" y="167379"/>
                  </a:lnTo>
                  <a:lnTo>
                    <a:pt x="113008" y="167379"/>
                  </a:lnTo>
                  <a:lnTo>
                    <a:pt x="106704" y="104022"/>
                  </a:lnTo>
                  <a:lnTo>
                    <a:pt x="109762" y="92058"/>
                  </a:lnTo>
                  <a:lnTo>
                    <a:pt x="110513" y="86989"/>
                  </a:lnTo>
                  <a:lnTo>
                    <a:pt x="110513" y="76259"/>
                  </a:lnTo>
                  <a:lnTo>
                    <a:pt x="108689" y="70760"/>
                  </a:lnTo>
                  <a:lnTo>
                    <a:pt x="101339" y="62016"/>
                  </a:lnTo>
                  <a:lnTo>
                    <a:pt x="96216" y="59816"/>
                  </a:lnTo>
                  <a:lnTo>
                    <a:pt x="81356" y="59816"/>
                  </a:lnTo>
                  <a:lnTo>
                    <a:pt x="59816" y="99783"/>
                  </a:lnTo>
                  <a:lnTo>
                    <a:pt x="60084" y="106302"/>
                  </a:lnTo>
                  <a:lnTo>
                    <a:pt x="60540" y="109574"/>
                  </a:lnTo>
                  <a:lnTo>
                    <a:pt x="62311" y="117621"/>
                  </a:lnTo>
                  <a:lnTo>
                    <a:pt x="63491" y="121055"/>
                  </a:lnTo>
                  <a:lnTo>
                    <a:pt x="64913" y="123925"/>
                  </a:lnTo>
                  <a:lnTo>
                    <a:pt x="44178" y="211826"/>
                  </a:lnTo>
                  <a:lnTo>
                    <a:pt x="43507" y="216118"/>
                  </a:lnTo>
                  <a:lnTo>
                    <a:pt x="42595" y="225399"/>
                  </a:lnTo>
                  <a:lnTo>
                    <a:pt x="42166" y="237335"/>
                  </a:lnTo>
                  <a:lnTo>
                    <a:pt x="42783" y="249540"/>
                  </a:lnTo>
                  <a:lnTo>
                    <a:pt x="44715" y="267512"/>
                  </a:lnTo>
                  <a:lnTo>
                    <a:pt x="45251" y="268048"/>
                  </a:lnTo>
                  <a:lnTo>
                    <a:pt x="47021" y="268424"/>
                  </a:lnTo>
                  <a:lnTo>
                    <a:pt x="47746" y="268156"/>
                  </a:lnTo>
                  <a:lnTo>
                    <a:pt x="71270" y="230817"/>
                  </a:lnTo>
                  <a:lnTo>
                    <a:pt x="86908" y="174621"/>
                  </a:lnTo>
                  <a:lnTo>
                    <a:pt x="89778" y="179986"/>
                  </a:lnTo>
                  <a:lnTo>
                    <a:pt x="94741" y="184546"/>
                  </a:lnTo>
                  <a:lnTo>
                    <a:pt x="108850" y="192057"/>
                  </a:lnTo>
                  <a:lnTo>
                    <a:pt x="116414" y="193934"/>
                  </a:lnTo>
                  <a:lnTo>
                    <a:pt x="124461" y="193934"/>
                  </a:lnTo>
                  <a:lnTo>
                    <a:pt x="171959" y="177107"/>
                  </a:lnTo>
                  <a:lnTo>
                    <a:pt x="201817" y="130131"/>
                  </a:lnTo>
                  <a:lnTo>
                    <a:pt x="207615" y="88249"/>
                  </a:lnTo>
                  <a:lnTo>
                    <a:pt x="205905" y="70993"/>
                  </a:lnTo>
                  <a:lnTo>
                    <a:pt x="180254" y="26287"/>
                  </a:lnTo>
                  <a:lnTo>
                    <a:pt x="130614" y="1644"/>
                  </a:lnTo>
                  <a:lnTo>
                    <a:pt x="110245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721100" y="2844800"/>
            <a:ext cx="457200" cy="457200"/>
            <a:chOff x="3721100" y="2844800"/>
            <a:chExt cx="457200" cy="457200"/>
          </a:xfrm>
        </p:grpSpPr>
        <p:sp>
          <p:nvSpPr>
            <p:cNvPr id="53" name="object 53"/>
            <p:cNvSpPr/>
            <p:nvPr/>
          </p:nvSpPr>
          <p:spPr>
            <a:xfrm>
              <a:off x="37211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90440" y="2956509"/>
              <a:ext cx="283210" cy="233679"/>
            </a:xfrm>
            <a:custGeom>
              <a:avLst/>
              <a:gdLst/>
              <a:ahLst/>
              <a:cxnLst/>
              <a:rect l="l" t="t" r="r" b="b"/>
              <a:pathLst>
                <a:path w="283210" h="233680">
                  <a:moveTo>
                    <a:pt x="276734" y="59058"/>
                  </a:moveTo>
                  <a:lnTo>
                    <a:pt x="206648" y="59058"/>
                  </a:lnTo>
                  <a:lnTo>
                    <a:pt x="213451" y="59668"/>
                  </a:lnTo>
                  <a:lnTo>
                    <a:pt x="211847" y="66517"/>
                  </a:lnTo>
                  <a:lnTo>
                    <a:pt x="170779" y="108579"/>
                  </a:lnTo>
                  <a:lnTo>
                    <a:pt x="130095" y="146641"/>
                  </a:lnTo>
                  <a:lnTo>
                    <a:pt x="124389" y="153918"/>
                  </a:lnTo>
                  <a:lnTo>
                    <a:pt x="148313" y="184103"/>
                  </a:lnTo>
                  <a:lnTo>
                    <a:pt x="202422" y="220413"/>
                  </a:lnTo>
                  <a:lnTo>
                    <a:pt x="207869" y="224074"/>
                  </a:lnTo>
                  <a:lnTo>
                    <a:pt x="217249" y="229092"/>
                  </a:lnTo>
                  <a:lnTo>
                    <a:pt x="228256" y="233025"/>
                  </a:lnTo>
                  <a:lnTo>
                    <a:pt x="238585" y="233431"/>
                  </a:lnTo>
                  <a:lnTo>
                    <a:pt x="250880" y="230539"/>
                  </a:lnTo>
                  <a:lnTo>
                    <a:pt x="252327" y="213903"/>
                  </a:lnTo>
                  <a:lnTo>
                    <a:pt x="270409" y="100352"/>
                  </a:lnTo>
                  <a:lnTo>
                    <a:pt x="276640" y="59668"/>
                  </a:lnTo>
                  <a:lnTo>
                    <a:pt x="276734" y="59058"/>
                  </a:lnTo>
                  <a:close/>
                </a:path>
                <a:path w="283210" h="233680">
                  <a:moveTo>
                    <a:pt x="271584" y="0"/>
                  </a:moveTo>
                  <a:lnTo>
                    <a:pt x="262871" y="790"/>
                  </a:lnTo>
                  <a:lnTo>
                    <a:pt x="258836" y="1988"/>
                  </a:lnTo>
                  <a:lnTo>
                    <a:pt x="185787" y="32365"/>
                  </a:lnTo>
                  <a:lnTo>
                    <a:pt x="17268" y="101798"/>
                  </a:lnTo>
                  <a:lnTo>
                    <a:pt x="2836" y="110184"/>
                  </a:lnTo>
                  <a:lnTo>
                    <a:pt x="0" y="117348"/>
                  </a:lnTo>
                  <a:lnTo>
                    <a:pt x="2723" y="122343"/>
                  </a:lnTo>
                  <a:lnTo>
                    <a:pt x="51984" y="139407"/>
                  </a:lnTo>
                  <a:lnTo>
                    <a:pt x="66336" y="142041"/>
                  </a:lnTo>
                  <a:lnTo>
                    <a:pt x="76756" y="141487"/>
                  </a:lnTo>
                  <a:lnTo>
                    <a:pt x="83107" y="139713"/>
                  </a:lnTo>
                  <a:lnTo>
                    <a:pt x="85254" y="138685"/>
                  </a:lnTo>
                  <a:lnTo>
                    <a:pt x="149635" y="95662"/>
                  </a:lnTo>
                  <a:lnTo>
                    <a:pt x="187233" y="69975"/>
                  </a:lnTo>
                  <a:lnTo>
                    <a:pt x="206648" y="59058"/>
                  </a:lnTo>
                  <a:lnTo>
                    <a:pt x="276734" y="59058"/>
                  </a:lnTo>
                  <a:lnTo>
                    <a:pt x="278454" y="47825"/>
                  </a:lnTo>
                  <a:lnTo>
                    <a:pt x="281291" y="28444"/>
                  </a:lnTo>
                  <a:lnTo>
                    <a:pt x="282704" y="16454"/>
                  </a:lnTo>
                  <a:lnTo>
                    <a:pt x="279890" y="3819"/>
                  </a:lnTo>
                  <a:lnTo>
                    <a:pt x="271584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4559300" y="2844800"/>
            <a:ext cx="457200" cy="457200"/>
            <a:chOff x="4559300" y="2844800"/>
            <a:chExt cx="457200" cy="457200"/>
          </a:xfrm>
        </p:grpSpPr>
        <p:sp>
          <p:nvSpPr>
            <p:cNvPr id="56" name="object 56"/>
            <p:cNvSpPr/>
            <p:nvPr/>
          </p:nvSpPr>
          <p:spPr>
            <a:xfrm>
              <a:off x="45593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59917" y="2972085"/>
              <a:ext cx="256540" cy="203200"/>
            </a:xfrm>
            <a:custGeom>
              <a:avLst/>
              <a:gdLst/>
              <a:ahLst/>
              <a:cxnLst/>
              <a:rect l="l" t="t" r="r" b="b"/>
              <a:pathLst>
                <a:path w="256539" h="203200">
                  <a:moveTo>
                    <a:pt x="255964" y="0"/>
                  </a:moveTo>
                  <a:lnTo>
                    <a:pt x="160230" y="0"/>
                  </a:lnTo>
                  <a:lnTo>
                    <a:pt x="128416" y="117316"/>
                  </a:lnTo>
                  <a:lnTo>
                    <a:pt x="127546" y="117316"/>
                  </a:lnTo>
                  <a:lnTo>
                    <a:pt x="96020" y="0"/>
                  </a:lnTo>
                  <a:lnTo>
                    <a:pt x="0" y="0"/>
                  </a:lnTo>
                  <a:lnTo>
                    <a:pt x="0" y="29861"/>
                  </a:lnTo>
                  <a:lnTo>
                    <a:pt x="13882" y="29861"/>
                  </a:lnTo>
                  <a:lnTo>
                    <a:pt x="19197" y="35284"/>
                  </a:lnTo>
                  <a:lnTo>
                    <a:pt x="19197" y="168038"/>
                  </a:lnTo>
                  <a:lnTo>
                    <a:pt x="13882" y="172775"/>
                  </a:lnTo>
                  <a:lnTo>
                    <a:pt x="0" y="172775"/>
                  </a:lnTo>
                  <a:lnTo>
                    <a:pt x="0" y="202638"/>
                  </a:lnTo>
                  <a:lnTo>
                    <a:pt x="76789" y="202638"/>
                  </a:lnTo>
                  <a:lnTo>
                    <a:pt x="76789" y="172775"/>
                  </a:lnTo>
                  <a:lnTo>
                    <a:pt x="57591" y="172775"/>
                  </a:lnTo>
                  <a:lnTo>
                    <a:pt x="57591" y="40527"/>
                  </a:lnTo>
                  <a:lnTo>
                    <a:pt x="58711" y="40527"/>
                  </a:lnTo>
                  <a:lnTo>
                    <a:pt x="102963" y="202638"/>
                  </a:lnTo>
                  <a:lnTo>
                    <a:pt x="137670" y="202638"/>
                  </a:lnTo>
                  <a:lnTo>
                    <a:pt x="182500" y="40527"/>
                  </a:lnTo>
                  <a:lnTo>
                    <a:pt x="183441" y="40527"/>
                  </a:lnTo>
                  <a:lnTo>
                    <a:pt x="183441" y="172775"/>
                  </a:lnTo>
                  <a:lnTo>
                    <a:pt x="164243" y="172775"/>
                  </a:lnTo>
                  <a:lnTo>
                    <a:pt x="164243" y="202638"/>
                  </a:lnTo>
                  <a:lnTo>
                    <a:pt x="255964" y="202638"/>
                  </a:lnTo>
                  <a:lnTo>
                    <a:pt x="255964" y="172775"/>
                  </a:lnTo>
                  <a:lnTo>
                    <a:pt x="242082" y="172775"/>
                  </a:lnTo>
                  <a:lnTo>
                    <a:pt x="236766" y="168038"/>
                  </a:lnTo>
                  <a:lnTo>
                    <a:pt x="236766" y="35285"/>
                  </a:lnTo>
                  <a:lnTo>
                    <a:pt x="242082" y="29862"/>
                  </a:lnTo>
                  <a:lnTo>
                    <a:pt x="255964" y="29862"/>
                  </a:lnTo>
                  <a:lnTo>
                    <a:pt x="255964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5397500" y="2844800"/>
            <a:ext cx="457200" cy="457200"/>
            <a:chOff x="5397500" y="2844800"/>
            <a:chExt cx="457200" cy="457200"/>
          </a:xfrm>
        </p:grpSpPr>
        <p:sp>
          <p:nvSpPr>
            <p:cNvPr id="59" name="object 59"/>
            <p:cNvSpPr/>
            <p:nvPr/>
          </p:nvSpPr>
          <p:spPr>
            <a:xfrm>
              <a:off x="53975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88052" y="2943838"/>
              <a:ext cx="276225" cy="259715"/>
            </a:xfrm>
            <a:custGeom>
              <a:avLst/>
              <a:gdLst/>
              <a:ahLst/>
              <a:cxnLst/>
              <a:rect l="l" t="t" r="r" b="b"/>
              <a:pathLst>
                <a:path w="276225" h="259714">
                  <a:moveTo>
                    <a:pt x="140745" y="0"/>
                  </a:moveTo>
                  <a:lnTo>
                    <a:pt x="95113" y="11606"/>
                  </a:lnTo>
                  <a:lnTo>
                    <a:pt x="68069" y="43362"/>
                  </a:lnTo>
                  <a:lnTo>
                    <a:pt x="63453" y="85012"/>
                  </a:lnTo>
                  <a:lnTo>
                    <a:pt x="65226" y="107246"/>
                  </a:lnTo>
                  <a:lnTo>
                    <a:pt x="62938" y="109037"/>
                  </a:lnTo>
                  <a:lnTo>
                    <a:pt x="60065" y="109913"/>
                  </a:lnTo>
                  <a:lnTo>
                    <a:pt x="52290" y="109493"/>
                  </a:lnTo>
                  <a:lnTo>
                    <a:pt x="47516" y="108232"/>
                  </a:lnTo>
                  <a:lnTo>
                    <a:pt x="42109" y="105534"/>
                  </a:lnTo>
                  <a:lnTo>
                    <a:pt x="40954" y="105303"/>
                  </a:lnTo>
                  <a:lnTo>
                    <a:pt x="27481" y="118618"/>
                  </a:lnTo>
                  <a:lnTo>
                    <a:pt x="35955" y="122938"/>
                  </a:lnTo>
                  <a:lnTo>
                    <a:pt x="45022" y="126292"/>
                  </a:lnTo>
                  <a:lnTo>
                    <a:pt x="59651" y="130929"/>
                  </a:lnTo>
                  <a:lnTo>
                    <a:pt x="62301" y="137194"/>
                  </a:lnTo>
                  <a:lnTo>
                    <a:pt x="62982" y="139238"/>
                  </a:lnTo>
                  <a:lnTo>
                    <a:pt x="63210" y="141406"/>
                  </a:lnTo>
                  <a:lnTo>
                    <a:pt x="62723" y="145687"/>
                  </a:lnTo>
                  <a:lnTo>
                    <a:pt x="62016" y="147749"/>
                  </a:lnTo>
                  <a:lnTo>
                    <a:pt x="60810" y="149739"/>
                  </a:lnTo>
                  <a:lnTo>
                    <a:pt x="57737" y="155857"/>
                  </a:lnTo>
                  <a:lnTo>
                    <a:pt x="26751" y="189449"/>
                  </a:lnTo>
                  <a:lnTo>
                    <a:pt x="2001" y="198536"/>
                  </a:lnTo>
                  <a:lnTo>
                    <a:pt x="1275" y="198962"/>
                  </a:lnTo>
                  <a:lnTo>
                    <a:pt x="256" y="200236"/>
                  </a:lnTo>
                  <a:lnTo>
                    <a:pt x="0" y="201038"/>
                  </a:lnTo>
                  <a:lnTo>
                    <a:pt x="216" y="203077"/>
                  </a:lnTo>
                  <a:lnTo>
                    <a:pt x="37625" y="217488"/>
                  </a:lnTo>
                  <a:lnTo>
                    <a:pt x="41332" y="233164"/>
                  </a:lnTo>
                  <a:lnTo>
                    <a:pt x="41903" y="234028"/>
                  </a:lnTo>
                  <a:lnTo>
                    <a:pt x="43535" y="235191"/>
                  </a:lnTo>
                  <a:lnTo>
                    <a:pt x="44537" y="235448"/>
                  </a:lnTo>
                  <a:lnTo>
                    <a:pt x="49461" y="234948"/>
                  </a:lnTo>
                  <a:lnTo>
                    <a:pt x="56463" y="233395"/>
                  </a:lnTo>
                  <a:lnTo>
                    <a:pt x="61642" y="232808"/>
                  </a:lnTo>
                  <a:lnTo>
                    <a:pt x="99190" y="244510"/>
                  </a:lnTo>
                  <a:lnTo>
                    <a:pt x="107457" y="250457"/>
                  </a:lnTo>
                  <a:lnTo>
                    <a:pt x="116529" y="254929"/>
                  </a:lnTo>
                  <a:lnTo>
                    <a:pt x="126214" y="257849"/>
                  </a:lnTo>
                  <a:lnTo>
                    <a:pt x="139779" y="259139"/>
                  </a:lnTo>
                  <a:lnTo>
                    <a:pt x="149887" y="257849"/>
                  </a:lnTo>
                  <a:lnTo>
                    <a:pt x="159578" y="254930"/>
                  </a:lnTo>
                  <a:lnTo>
                    <a:pt x="168657" y="250458"/>
                  </a:lnTo>
                  <a:lnTo>
                    <a:pt x="176931" y="244510"/>
                  </a:lnTo>
                  <a:lnTo>
                    <a:pt x="183082" y="239362"/>
                  </a:lnTo>
                  <a:lnTo>
                    <a:pt x="190313" y="235664"/>
                  </a:lnTo>
                  <a:lnTo>
                    <a:pt x="198088" y="233690"/>
                  </a:lnTo>
                  <a:lnTo>
                    <a:pt x="201773" y="233074"/>
                  </a:lnTo>
                  <a:lnTo>
                    <a:pt x="205502" y="232761"/>
                  </a:lnTo>
                  <a:lnTo>
                    <a:pt x="214433" y="232778"/>
                  </a:lnTo>
                  <a:lnTo>
                    <a:pt x="219612" y="233328"/>
                  </a:lnTo>
                  <a:lnTo>
                    <a:pt x="226625" y="234813"/>
                  </a:lnTo>
                  <a:lnTo>
                    <a:pt x="231824" y="235200"/>
                  </a:lnTo>
                  <a:lnTo>
                    <a:pt x="232751" y="234932"/>
                  </a:lnTo>
                  <a:lnTo>
                    <a:pt x="234249" y="233815"/>
                  </a:lnTo>
                  <a:lnTo>
                    <a:pt x="234769" y="233003"/>
                  </a:lnTo>
                  <a:lnTo>
                    <a:pt x="238469" y="217460"/>
                  </a:lnTo>
                  <a:lnTo>
                    <a:pt x="254263" y="214501"/>
                  </a:lnTo>
                  <a:lnTo>
                    <a:pt x="264836" y="211329"/>
                  </a:lnTo>
                  <a:lnTo>
                    <a:pt x="271993" y="207698"/>
                  </a:lnTo>
                  <a:lnTo>
                    <a:pt x="275607" y="203659"/>
                  </a:lnTo>
                  <a:lnTo>
                    <a:pt x="276094" y="201051"/>
                  </a:lnTo>
                  <a:lnTo>
                    <a:pt x="275838" y="200249"/>
                  </a:lnTo>
                  <a:lnTo>
                    <a:pt x="274819" y="198976"/>
                  </a:lnTo>
                  <a:lnTo>
                    <a:pt x="274093" y="198550"/>
                  </a:lnTo>
                  <a:lnTo>
                    <a:pt x="273275" y="198401"/>
                  </a:lnTo>
                  <a:lnTo>
                    <a:pt x="247620" y="188292"/>
                  </a:lnTo>
                  <a:lnTo>
                    <a:pt x="229702" y="172274"/>
                  </a:lnTo>
                  <a:lnTo>
                    <a:pt x="219066" y="157155"/>
                  </a:lnTo>
                  <a:lnTo>
                    <a:pt x="215173" y="149588"/>
                  </a:lnTo>
                  <a:lnTo>
                    <a:pt x="214049" y="147750"/>
                  </a:lnTo>
                  <a:lnTo>
                    <a:pt x="213340" y="145688"/>
                  </a:lnTo>
                  <a:lnTo>
                    <a:pt x="212854" y="141406"/>
                  </a:lnTo>
                  <a:lnTo>
                    <a:pt x="213082" y="139238"/>
                  </a:lnTo>
                  <a:lnTo>
                    <a:pt x="216415" y="130929"/>
                  </a:lnTo>
                  <a:lnTo>
                    <a:pt x="234936" y="124967"/>
                  </a:lnTo>
                  <a:lnTo>
                    <a:pt x="245466" y="120826"/>
                  </a:lnTo>
                  <a:lnTo>
                    <a:pt x="247605" y="116507"/>
                  </a:lnTo>
                  <a:lnTo>
                    <a:pt x="247550" y="113622"/>
                  </a:lnTo>
                  <a:lnTo>
                    <a:pt x="247274" y="111829"/>
                  </a:lnTo>
                  <a:lnTo>
                    <a:pt x="246470" y="110159"/>
                  </a:lnTo>
                  <a:lnTo>
                    <a:pt x="244012" y="107490"/>
                  </a:lnTo>
                  <a:lnTo>
                    <a:pt x="242414" y="106551"/>
                  </a:lnTo>
                  <a:lnTo>
                    <a:pt x="240553" y="106101"/>
                  </a:lnTo>
                  <a:lnTo>
                    <a:pt x="238992" y="105470"/>
                  </a:lnTo>
                  <a:lnTo>
                    <a:pt x="237324" y="105146"/>
                  </a:lnTo>
                  <a:lnTo>
                    <a:pt x="234155" y="105127"/>
                  </a:lnTo>
                  <a:lnTo>
                    <a:pt x="232682" y="105424"/>
                  </a:lnTo>
                  <a:lnTo>
                    <a:pt x="227211" y="108096"/>
                  </a:lnTo>
                  <a:lnTo>
                    <a:pt x="222732" y="109343"/>
                  </a:lnTo>
                  <a:lnTo>
                    <a:pt x="215490" y="109751"/>
                  </a:lnTo>
                  <a:lnTo>
                    <a:pt x="212902" y="108882"/>
                  </a:lnTo>
                  <a:lnTo>
                    <a:pt x="210826" y="107233"/>
                  </a:lnTo>
                  <a:lnTo>
                    <a:pt x="211323" y="99021"/>
                  </a:lnTo>
                  <a:lnTo>
                    <a:pt x="212608" y="85027"/>
                  </a:lnTo>
                  <a:lnTo>
                    <a:pt x="212480" y="71010"/>
                  </a:lnTo>
                  <a:lnTo>
                    <a:pt x="203047" y="33951"/>
                  </a:lnTo>
                  <a:lnTo>
                    <a:pt x="171584" y="6455"/>
                  </a:lnTo>
                  <a:lnTo>
                    <a:pt x="151341" y="641"/>
                  </a:lnTo>
                  <a:lnTo>
                    <a:pt x="140745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235700" y="2844800"/>
            <a:ext cx="457200" cy="457200"/>
            <a:chOff x="6235700" y="2844800"/>
            <a:chExt cx="457200" cy="457200"/>
          </a:xfrm>
        </p:grpSpPr>
        <p:sp>
          <p:nvSpPr>
            <p:cNvPr id="62" name="object 62"/>
            <p:cNvSpPr/>
            <p:nvPr/>
          </p:nvSpPr>
          <p:spPr>
            <a:xfrm>
              <a:off x="62357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15315" y="2959582"/>
              <a:ext cx="297815" cy="227965"/>
            </a:xfrm>
            <a:custGeom>
              <a:avLst/>
              <a:gdLst/>
              <a:ahLst/>
              <a:cxnLst/>
              <a:rect l="l" t="t" r="r" b="b"/>
              <a:pathLst>
                <a:path w="297815" h="227964">
                  <a:moveTo>
                    <a:pt x="252972" y="18917"/>
                  </a:moveTo>
                  <a:lnTo>
                    <a:pt x="44916" y="18917"/>
                  </a:lnTo>
                  <a:lnTo>
                    <a:pt x="20820" y="62260"/>
                  </a:lnTo>
                  <a:lnTo>
                    <a:pt x="6223" y="104984"/>
                  </a:lnTo>
                  <a:lnTo>
                    <a:pt x="0" y="146485"/>
                  </a:lnTo>
                  <a:lnTo>
                    <a:pt x="19" y="155327"/>
                  </a:lnTo>
                  <a:lnTo>
                    <a:pt x="20060" y="202766"/>
                  </a:lnTo>
                  <a:lnTo>
                    <a:pt x="57753" y="221441"/>
                  </a:lnTo>
                  <a:lnTo>
                    <a:pt x="75722" y="227759"/>
                  </a:lnTo>
                  <a:lnTo>
                    <a:pt x="76501" y="227759"/>
                  </a:lnTo>
                  <a:lnTo>
                    <a:pt x="92100" y="201531"/>
                  </a:lnTo>
                  <a:lnTo>
                    <a:pt x="92272" y="201531"/>
                  </a:lnTo>
                  <a:lnTo>
                    <a:pt x="67561" y="188938"/>
                  </a:lnTo>
                  <a:lnTo>
                    <a:pt x="69670" y="187360"/>
                  </a:lnTo>
                  <a:lnTo>
                    <a:pt x="71241" y="186137"/>
                  </a:lnTo>
                  <a:lnTo>
                    <a:pt x="72897" y="184772"/>
                  </a:lnTo>
                  <a:lnTo>
                    <a:pt x="297340" y="184772"/>
                  </a:lnTo>
                  <a:lnTo>
                    <a:pt x="297636" y="155327"/>
                  </a:lnTo>
                  <a:lnTo>
                    <a:pt x="99365" y="155327"/>
                  </a:lnTo>
                  <a:lnTo>
                    <a:pt x="88946" y="152953"/>
                  </a:lnTo>
                  <a:lnTo>
                    <a:pt x="80395" y="146485"/>
                  </a:lnTo>
                  <a:lnTo>
                    <a:pt x="74607" y="136902"/>
                  </a:lnTo>
                  <a:lnTo>
                    <a:pt x="72479" y="125183"/>
                  </a:lnTo>
                  <a:lnTo>
                    <a:pt x="74565" y="113513"/>
                  </a:lnTo>
                  <a:lnTo>
                    <a:pt x="80280" y="103923"/>
                  </a:lnTo>
                  <a:lnTo>
                    <a:pt x="88825" y="97426"/>
                  </a:lnTo>
                  <a:lnTo>
                    <a:pt x="99365" y="95036"/>
                  </a:lnTo>
                  <a:lnTo>
                    <a:pt x="288862" y="95036"/>
                  </a:lnTo>
                  <a:lnTo>
                    <a:pt x="275099" y="57568"/>
                  </a:lnTo>
                  <a:lnTo>
                    <a:pt x="253054" y="19081"/>
                  </a:lnTo>
                  <a:lnTo>
                    <a:pt x="252972" y="18917"/>
                  </a:lnTo>
                  <a:close/>
                </a:path>
                <a:path w="297815" h="227964">
                  <a:moveTo>
                    <a:pt x="297340" y="184772"/>
                  </a:moveTo>
                  <a:lnTo>
                    <a:pt x="224897" y="184772"/>
                  </a:lnTo>
                  <a:lnTo>
                    <a:pt x="226560" y="186137"/>
                  </a:lnTo>
                  <a:lnTo>
                    <a:pt x="228113" y="187360"/>
                  </a:lnTo>
                  <a:lnTo>
                    <a:pt x="230237" y="188938"/>
                  </a:lnTo>
                  <a:lnTo>
                    <a:pt x="230220" y="189316"/>
                  </a:lnTo>
                  <a:lnTo>
                    <a:pt x="205483" y="201531"/>
                  </a:lnTo>
                  <a:lnTo>
                    <a:pt x="205692" y="201531"/>
                  </a:lnTo>
                  <a:lnTo>
                    <a:pt x="221404" y="227759"/>
                  </a:lnTo>
                  <a:lnTo>
                    <a:pt x="222076" y="227759"/>
                  </a:lnTo>
                  <a:lnTo>
                    <a:pt x="259060" y="213091"/>
                  </a:lnTo>
                  <a:lnTo>
                    <a:pt x="297126" y="189839"/>
                  </a:lnTo>
                  <a:lnTo>
                    <a:pt x="297268" y="189589"/>
                  </a:lnTo>
                  <a:lnTo>
                    <a:pt x="297340" y="184772"/>
                  </a:lnTo>
                  <a:close/>
                </a:path>
                <a:path w="297815" h="227964">
                  <a:moveTo>
                    <a:pt x="224070" y="184772"/>
                  </a:moveTo>
                  <a:lnTo>
                    <a:pt x="73706" y="184772"/>
                  </a:lnTo>
                  <a:lnTo>
                    <a:pt x="111052" y="197341"/>
                  </a:lnTo>
                  <a:lnTo>
                    <a:pt x="149102" y="201531"/>
                  </a:lnTo>
                  <a:lnTo>
                    <a:pt x="187046" y="197341"/>
                  </a:lnTo>
                  <a:lnTo>
                    <a:pt x="224070" y="184772"/>
                  </a:lnTo>
                  <a:close/>
                </a:path>
                <a:path w="297815" h="227964">
                  <a:moveTo>
                    <a:pt x="198784" y="95036"/>
                  </a:moveTo>
                  <a:lnTo>
                    <a:pt x="99365" y="95036"/>
                  </a:lnTo>
                  <a:lnTo>
                    <a:pt x="109970" y="97426"/>
                  </a:lnTo>
                  <a:lnTo>
                    <a:pt x="118561" y="103923"/>
                  </a:lnTo>
                  <a:lnTo>
                    <a:pt x="124277" y="113513"/>
                  </a:lnTo>
                  <a:lnTo>
                    <a:pt x="126256" y="125183"/>
                  </a:lnTo>
                  <a:lnTo>
                    <a:pt x="124160" y="136902"/>
                  </a:lnTo>
                  <a:lnTo>
                    <a:pt x="118427" y="146485"/>
                  </a:lnTo>
                  <a:lnTo>
                    <a:pt x="109886" y="152953"/>
                  </a:lnTo>
                  <a:lnTo>
                    <a:pt x="99365" y="155327"/>
                  </a:lnTo>
                  <a:lnTo>
                    <a:pt x="198784" y="155327"/>
                  </a:lnTo>
                  <a:lnTo>
                    <a:pt x="188363" y="152953"/>
                  </a:lnTo>
                  <a:lnTo>
                    <a:pt x="179811" y="146485"/>
                  </a:lnTo>
                  <a:lnTo>
                    <a:pt x="174022" y="136902"/>
                  </a:lnTo>
                  <a:lnTo>
                    <a:pt x="171894" y="125183"/>
                  </a:lnTo>
                  <a:lnTo>
                    <a:pt x="173980" y="113513"/>
                  </a:lnTo>
                  <a:lnTo>
                    <a:pt x="179695" y="103923"/>
                  </a:lnTo>
                  <a:lnTo>
                    <a:pt x="188241" y="97426"/>
                  </a:lnTo>
                  <a:lnTo>
                    <a:pt x="198784" y="95036"/>
                  </a:lnTo>
                  <a:close/>
                </a:path>
                <a:path w="297815" h="227964">
                  <a:moveTo>
                    <a:pt x="288862" y="95036"/>
                  </a:moveTo>
                  <a:lnTo>
                    <a:pt x="198784" y="95036"/>
                  </a:lnTo>
                  <a:lnTo>
                    <a:pt x="209386" y="97426"/>
                  </a:lnTo>
                  <a:lnTo>
                    <a:pt x="217976" y="103923"/>
                  </a:lnTo>
                  <a:lnTo>
                    <a:pt x="223692" y="113513"/>
                  </a:lnTo>
                  <a:lnTo>
                    <a:pt x="225671" y="125183"/>
                  </a:lnTo>
                  <a:lnTo>
                    <a:pt x="223592" y="136902"/>
                  </a:lnTo>
                  <a:lnTo>
                    <a:pt x="217888" y="146485"/>
                  </a:lnTo>
                  <a:lnTo>
                    <a:pt x="209353" y="152953"/>
                  </a:lnTo>
                  <a:lnTo>
                    <a:pt x="198784" y="155327"/>
                  </a:lnTo>
                  <a:lnTo>
                    <a:pt x="297636" y="155327"/>
                  </a:lnTo>
                  <a:lnTo>
                    <a:pt x="297725" y="146485"/>
                  </a:lnTo>
                  <a:lnTo>
                    <a:pt x="297765" y="142486"/>
                  </a:lnTo>
                  <a:lnTo>
                    <a:pt x="290185" y="98636"/>
                  </a:lnTo>
                  <a:lnTo>
                    <a:pt x="288862" y="95036"/>
                  </a:lnTo>
                  <a:close/>
                </a:path>
                <a:path w="297815" h="227964">
                  <a:moveTo>
                    <a:pt x="106922" y="0"/>
                  </a:moveTo>
                  <a:lnTo>
                    <a:pt x="105366" y="0"/>
                  </a:lnTo>
                  <a:lnTo>
                    <a:pt x="90253" y="3121"/>
                  </a:lnTo>
                  <a:lnTo>
                    <a:pt x="74792" y="7389"/>
                  </a:lnTo>
                  <a:lnTo>
                    <a:pt x="59770" y="12604"/>
                  </a:lnTo>
                  <a:lnTo>
                    <a:pt x="44774" y="18917"/>
                  </a:lnTo>
                  <a:lnTo>
                    <a:pt x="253119" y="18917"/>
                  </a:lnTo>
                  <a:lnTo>
                    <a:pt x="245890" y="15876"/>
                  </a:lnTo>
                  <a:lnTo>
                    <a:pt x="114804" y="15876"/>
                  </a:lnTo>
                  <a:lnTo>
                    <a:pt x="112806" y="11082"/>
                  </a:lnTo>
                  <a:lnTo>
                    <a:pt x="109744" y="4982"/>
                  </a:lnTo>
                  <a:lnTo>
                    <a:pt x="107096" y="307"/>
                  </a:lnTo>
                  <a:lnTo>
                    <a:pt x="107000" y="136"/>
                  </a:lnTo>
                  <a:lnTo>
                    <a:pt x="106922" y="0"/>
                  </a:lnTo>
                  <a:close/>
                </a:path>
                <a:path w="297815" h="227964">
                  <a:moveTo>
                    <a:pt x="148827" y="13296"/>
                  </a:moveTo>
                  <a:lnTo>
                    <a:pt x="131760" y="13941"/>
                  </a:lnTo>
                  <a:lnTo>
                    <a:pt x="114804" y="15876"/>
                  </a:lnTo>
                  <a:lnTo>
                    <a:pt x="183204" y="15876"/>
                  </a:lnTo>
                  <a:lnTo>
                    <a:pt x="165982" y="13941"/>
                  </a:lnTo>
                  <a:lnTo>
                    <a:pt x="148827" y="13296"/>
                  </a:lnTo>
                  <a:close/>
                </a:path>
                <a:path w="297815" h="227964">
                  <a:moveTo>
                    <a:pt x="192524" y="0"/>
                  </a:moveTo>
                  <a:lnTo>
                    <a:pt x="191027" y="0"/>
                  </a:lnTo>
                  <a:lnTo>
                    <a:pt x="190882" y="136"/>
                  </a:lnTo>
                  <a:lnTo>
                    <a:pt x="188159" y="4982"/>
                  </a:lnTo>
                  <a:lnTo>
                    <a:pt x="185246" y="11082"/>
                  </a:lnTo>
                  <a:lnTo>
                    <a:pt x="183204" y="15876"/>
                  </a:lnTo>
                  <a:lnTo>
                    <a:pt x="245890" y="15876"/>
                  </a:lnTo>
                  <a:lnTo>
                    <a:pt x="238112" y="12604"/>
                  </a:lnTo>
                  <a:lnTo>
                    <a:pt x="223083" y="7389"/>
                  </a:lnTo>
                  <a:lnTo>
                    <a:pt x="207622" y="3121"/>
                  </a:lnTo>
                  <a:lnTo>
                    <a:pt x="192524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073900" y="2844800"/>
            <a:ext cx="457200" cy="457200"/>
            <a:chOff x="7073900" y="2844800"/>
            <a:chExt cx="457200" cy="457200"/>
          </a:xfrm>
        </p:grpSpPr>
        <p:sp>
          <p:nvSpPr>
            <p:cNvPr id="65" name="object 65"/>
            <p:cNvSpPr/>
            <p:nvPr/>
          </p:nvSpPr>
          <p:spPr>
            <a:xfrm>
              <a:off x="70739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50100" y="2921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59381" y="293624"/>
                  </a:moveTo>
                  <a:lnTo>
                    <a:pt x="177292" y="293624"/>
                  </a:lnTo>
                  <a:lnTo>
                    <a:pt x="187094" y="298370"/>
                  </a:lnTo>
                  <a:lnTo>
                    <a:pt x="197421" y="301878"/>
                  </a:lnTo>
                  <a:lnTo>
                    <a:pt x="208224" y="304053"/>
                  </a:lnTo>
                  <a:lnTo>
                    <a:pt x="219455" y="304800"/>
                  </a:lnTo>
                  <a:lnTo>
                    <a:pt x="252722" y="298108"/>
                  </a:lnTo>
                  <a:lnTo>
                    <a:pt x="259381" y="293624"/>
                  </a:lnTo>
                  <a:close/>
                </a:path>
                <a:path w="304800" h="304800">
                  <a:moveTo>
                    <a:pt x="85344" y="0"/>
                  </a:moveTo>
                  <a:lnTo>
                    <a:pt x="52077" y="6691"/>
                  </a:lnTo>
                  <a:lnTo>
                    <a:pt x="24955" y="24955"/>
                  </a:lnTo>
                  <a:lnTo>
                    <a:pt x="6691" y="52077"/>
                  </a:lnTo>
                  <a:lnTo>
                    <a:pt x="0" y="85344"/>
                  </a:lnTo>
                  <a:lnTo>
                    <a:pt x="536" y="93472"/>
                  </a:lnTo>
                  <a:lnTo>
                    <a:pt x="632" y="94925"/>
                  </a:lnTo>
                  <a:lnTo>
                    <a:pt x="746" y="96647"/>
                  </a:lnTo>
                  <a:lnTo>
                    <a:pt x="2821" y="107070"/>
                  </a:lnTo>
                  <a:lnTo>
                    <a:pt x="2921" y="107569"/>
                  </a:lnTo>
                  <a:lnTo>
                    <a:pt x="6429" y="117919"/>
                  </a:lnTo>
                  <a:lnTo>
                    <a:pt x="11175" y="127508"/>
                  </a:lnTo>
                  <a:lnTo>
                    <a:pt x="9652" y="135636"/>
                  </a:lnTo>
                  <a:lnTo>
                    <a:pt x="9275" y="141667"/>
                  </a:lnTo>
                  <a:lnTo>
                    <a:pt x="9235" y="152962"/>
                  </a:lnTo>
                  <a:lnTo>
                    <a:pt x="16385" y="197421"/>
                  </a:lnTo>
                  <a:lnTo>
                    <a:pt x="16435" y="197729"/>
                  </a:lnTo>
                  <a:lnTo>
                    <a:pt x="36858" y="237171"/>
                  </a:lnTo>
                  <a:lnTo>
                    <a:pt x="67739" y="268052"/>
                  </a:lnTo>
                  <a:lnTo>
                    <a:pt x="107070" y="288364"/>
                  </a:lnTo>
                  <a:lnTo>
                    <a:pt x="152400" y="295655"/>
                  </a:lnTo>
                  <a:lnTo>
                    <a:pt x="161036" y="295655"/>
                  </a:lnTo>
                  <a:lnTo>
                    <a:pt x="169163" y="295147"/>
                  </a:lnTo>
                  <a:lnTo>
                    <a:pt x="177292" y="293624"/>
                  </a:lnTo>
                  <a:lnTo>
                    <a:pt x="259381" y="293624"/>
                  </a:lnTo>
                  <a:lnTo>
                    <a:pt x="279844" y="279844"/>
                  </a:lnTo>
                  <a:lnTo>
                    <a:pt x="298108" y="252722"/>
                  </a:lnTo>
                  <a:lnTo>
                    <a:pt x="300406" y="241299"/>
                  </a:lnTo>
                  <a:lnTo>
                    <a:pt x="153416" y="241299"/>
                  </a:lnTo>
                  <a:lnTo>
                    <a:pt x="122092" y="237171"/>
                  </a:lnTo>
                  <a:lnTo>
                    <a:pt x="121830" y="237171"/>
                  </a:lnTo>
                  <a:lnTo>
                    <a:pt x="99569" y="226567"/>
                  </a:lnTo>
                  <a:lnTo>
                    <a:pt x="86551" y="212581"/>
                  </a:lnTo>
                  <a:lnTo>
                    <a:pt x="82367" y="198357"/>
                  </a:lnTo>
                  <a:lnTo>
                    <a:pt x="82297" y="188974"/>
                  </a:lnTo>
                  <a:lnTo>
                    <a:pt x="89916" y="182371"/>
                  </a:lnTo>
                  <a:lnTo>
                    <a:pt x="184370" y="182371"/>
                  </a:lnTo>
                  <a:lnTo>
                    <a:pt x="180848" y="175767"/>
                  </a:lnTo>
                  <a:lnTo>
                    <a:pt x="123952" y="161542"/>
                  </a:lnTo>
                  <a:lnTo>
                    <a:pt x="90234" y="141667"/>
                  </a:lnTo>
                  <a:lnTo>
                    <a:pt x="82804" y="115315"/>
                  </a:lnTo>
                  <a:lnTo>
                    <a:pt x="88710" y="91519"/>
                  </a:lnTo>
                  <a:lnTo>
                    <a:pt x="104140" y="75818"/>
                  </a:lnTo>
                  <a:lnTo>
                    <a:pt x="125667" y="67166"/>
                  </a:lnTo>
                  <a:lnTo>
                    <a:pt x="149860" y="64515"/>
                  </a:lnTo>
                  <a:lnTo>
                    <a:pt x="264829" y="64515"/>
                  </a:lnTo>
                  <a:lnTo>
                    <a:pt x="237060" y="36747"/>
                  </a:lnTo>
                  <a:lnTo>
                    <a:pt x="231300" y="33772"/>
                  </a:lnTo>
                  <a:lnTo>
                    <a:pt x="126613" y="33772"/>
                  </a:lnTo>
                  <a:lnTo>
                    <a:pt x="126185" y="33487"/>
                  </a:lnTo>
                  <a:lnTo>
                    <a:pt x="230749" y="33487"/>
                  </a:lnTo>
                  <a:lnTo>
                    <a:pt x="197729" y="16435"/>
                  </a:lnTo>
                  <a:lnTo>
                    <a:pt x="165026" y="11175"/>
                  </a:lnTo>
                  <a:lnTo>
                    <a:pt x="127508" y="11175"/>
                  </a:lnTo>
                  <a:lnTo>
                    <a:pt x="117705" y="6429"/>
                  </a:lnTo>
                  <a:lnTo>
                    <a:pt x="107378" y="2921"/>
                  </a:lnTo>
                  <a:lnTo>
                    <a:pt x="96575" y="746"/>
                  </a:lnTo>
                  <a:lnTo>
                    <a:pt x="85344" y="0"/>
                  </a:lnTo>
                  <a:close/>
                </a:path>
                <a:path w="304800" h="304800">
                  <a:moveTo>
                    <a:pt x="147828" y="93472"/>
                  </a:moveTo>
                  <a:lnTo>
                    <a:pt x="136039" y="94925"/>
                  </a:lnTo>
                  <a:lnTo>
                    <a:pt x="127444" y="98996"/>
                  </a:lnTo>
                  <a:lnTo>
                    <a:pt x="122181" y="105258"/>
                  </a:lnTo>
                  <a:lnTo>
                    <a:pt x="120395" y="113283"/>
                  </a:lnTo>
                  <a:lnTo>
                    <a:pt x="122729" y="120641"/>
                  </a:lnTo>
                  <a:lnTo>
                    <a:pt x="128778" y="125666"/>
                  </a:lnTo>
                  <a:lnTo>
                    <a:pt x="137113" y="129071"/>
                  </a:lnTo>
                  <a:lnTo>
                    <a:pt x="146304" y="131571"/>
                  </a:lnTo>
                  <a:lnTo>
                    <a:pt x="178308" y="138683"/>
                  </a:lnTo>
                  <a:lnTo>
                    <a:pt x="200303" y="146874"/>
                  </a:lnTo>
                  <a:lnTo>
                    <a:pt x="214058" y="158495"/>
                  </a:lnTo>
                  <a:lnTo>
                    <a:pt x="221242" y="172402"/>
                  </a:lnTo>
                  <a:lnTo>
                    <a:pt x="223466" y="187094"/>
                  </a:lnTo>
                  <a:lnTo>
                    <a:pt x="223520" y="187450"/>
                  </a:lnTo>
                  <a:lnTo>
                    <a:pt x="219242" y="208224"/>
                  </a:lnTo>
                  <a:lnTo>
                    <a:pt x="219139" y="208723"/>
                  </a:lnTo>
                  <a:lnTo>
                    <a:pt x="205994" y="225805"/>
                  </a:lnTo>
                  <a:lnTo>
                    <a:pt x="184086" y="237171"/>
                  </a:lnTo>
                  <a:lnTo>
                    <a:pt x="153416" y="241299"/>
                  </a:lnTo>
                  <a:lnTo>
                    <a:pt x="300406" y="241299"/>
                  </a:lnTo>
                  <a:lnTo>
                    <a:pt x="304800" y="219455"/>
                  </a:lnTo>
                  <a:lnTo>
                    <a:pt x="304087" y="208723"/>
                  </a:lnTo>
                  <a:lnTo>
                    <a:pt x="304053" y="208224"/>
                  </a:lnTo>
                  <a:lnTo>
                    <a:pt x="302067" y="198357"/>
                  </a:lnTo>
                  <a:lnTo>
                    <a:pt x="301941" y="197729"/>
                  </a:lnTo>
                  <a:lnTo>
                    <a:pt x="301878" y="197421"/>
                  </a:lnTo>
                  <a:lnTo>
                    <a:pt x="298491" y="187450"/>
                  </a:lnTo>
                  <a:lnTo>
                    <a:pt x="298370" y="187094"/>
                  </a:lnTo>
                  <a:lnTo>
                    <a:pt x="293624" y="177292"/>
                  </a:lnTo>
                  <a:lnTo>
                    <a:pt x="295147" y="169163"/>
                  </a:lnTo>
                  <a:lnTo>
                    <a:pt x="295623" y="161542"/>
                  </a:lnTo>
                  <a:lnTo>
                    <a:pt x="295655" y="152400"/>
                  </a:lnTo>
                  <a:lnTo>
                    <a:pt x="290181" y="118364"/>
                  </a:lnTo>
                  <a:lnTo>
                    <a:pt x="191294" y="118364"/>
                  </a:lnTo>
                  <a:lnTo>
                    <a:pt x="183050" y="109151"/>
                  </a:lnTo>
                  <a:lnTo>
                    <a:pt x="177850" y="103711"/>
                  </a:lnTo>
                  <a:lnTo>
                    <a:pt x="171006" y="98653"/>
                  </a:lnTo>
                  <a:lnTo>
                    <a:pt x="161379" y="94925"/>
                  </a:lnTo>
                  <a:lnTo>
                    <a:pt x="147828" y="93472"/>
                  </a:lnTo>
                  <a:close/>
                </a:path>
                <a:path w="304800" h="304800">
                  <a:moveTo>
                    <a:pt x="184370" y="182371"/>
                  </a:moveTo>
                  <a:lnTo>
                    <a:pt x="107847" y="182371"/>
                  </a:lnTo>
                  <a:lnTo>
                    <a:pt x="116656" y="194263"/>
                  </a:lnTo>
                  <a:lnTo>
                    <a:pt x="121950" y="200933"/>
                  </a:lnTo>
                  <a:lnTo>
                    <a:pt x="128983" y="207088"/>
                  </a:lnTo>
                  <a:lnTo>
                    <a:pt x="139042" y="211604"/>
                  </a:lnTo>
                  <a:lnTo>
                    <a:pt x="153415" y="213358"/>
                  </a:lnTo>
                  <a:lnTo>
                    <a:pt x="166695" y="211279"/>
                  </a:lnTo>
                  <a:lnTo>
                    <a:pt x="176593" y="205866"/>
                  </a:lnTo>
                  <a:lnTo>
                    <a:pt x="182777" y="198357"/>
                  </a:lnTo>
                  <a:lnTo>
                    <a:pt x="184912" y="189991"/>
                  </a:lnTo>
                  <a:lnTo>
                    <a:pt x="184912" y="183387"/>
                  </a:lnTo>
                  <a:lnTo>
                    <a:pt x="184370" y="182371"/>
                  </a:lnTo>
                  <a:close/>
                </a:path>
                <a:path w="304800" h="304800">
                  <a:moveTo>
                    <a:pt x="264829" y="64515"/>
                  </a:moveTo>
                  <a:lnTo>
                    <a:pt x="149860" y="64515"/>
                  </a:lnTo>
                  <a:lnTo>
                    <a:pt x="173038" y="67484"/>
                  </a:lnTo>
                  <a:lnTo>
                    <a:pt x="194310" y="75691"/>
                  </a:lnTo>
                  <a:lnTo>
                    <a:pt x="209868" y="88089"/>
                  </a:lnTo>
                  <a:lnTo>
                    <a:pt x="214102" y="98996"/>
                  </a:lnTo>
                  <a:lnTo>
                    <a:pt x="215900" y="103711"/>
                  </a:lnTo>
                  <a:lnTo>
                    <a:pt x="215900" y="113283"/>
                  </a:lnTo>
                  <a:lnTo>
                    <a:pt x="207772" y="118364"/>
                  </a:lnTo>
                  <a:lnTo>
                    <a:pt x="290181" y="118364"/>
                  </a:lnTo>
                  <a:lnTo>
                    <a:pt x="288444" y="107569"/>
                  </a:lnTo>
                  <a:lnTo>
                    <a:pt x="288364" y="107070"/>
                  </a:lnTo>
                  <a:lnTo>
                    <a:pt x="268052" y="67739"/>
                  </a:lnTo>
                  <a:lnTo>
                    <a:pt x="264829" y="64515"/>
                  </a:lnTo>
                  <a:close/>
                </a:path>
                <a:path w="304800" h="304800">
                  <a:moveTo>
                    <a:pt x="230749" y="33487"/>
                  </a:moveTo>
                  <a:lnTo>
                    <a:pt x="126643" y="33487"/>
                  </a:lnTo>
                  <a:lnTo>
                    <a:pt x="126608" y="33772"/>
                  </a:lnTo>
                  <a:lnTo>
                    <a:pt x="231300" y="33772"/>
                  </a:lnTo>
                  <a:lnTo>
                    <a:pt x="230749" y="33487"/>
                  </a:lnTo>
                  <a:close/>
                </a:path>
                <a:path w="304800" h="304800">
                  <a:moveTo>
                    <a:pt x="152400" y="9144"/>
                  </a:moveTo>
                  <a:lnTo>
                    <a:pt x="143764" y="9144"/>
                  </a:lnTo>
                  <a:lnTo>
                    <a:pt x="135636" y="9652"/>
                  </a:lnTo>
                  <a:lnTo>
                    <a:pt x="127508" y="11175"/>
                  </a:lnTo>
                  <a:lnTo>
                    <a:pt x="165026" y="11175"/>
                  </a:lnTo>
                  <a:lnTo>
                    <a:pt x="152400" y="9144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7912100" y="2844800"/>
            <a:ext cx="457200" cy="457200"/>
            <a:chOff x="7912100" y="2844800"/>
            <a:chExt cx="457200" cy="457200"/>
          </a:xfrm>
        </p:grpSpPr>
        <p:sp>
          <p:nvSpPr>
            <p:cNvPr id="68" name="object 68"/>
            <p:cNvSpPr/>
            <p:nvPr/>
          </p:nvSpPr>
          <p:spPr>
            <a:xfrm>
              <a:off x="79121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88300" y="2920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8100" y="142011"/>
                  </a:moveTo>
                  <a:lnTo>
                    <a:pt x="36601" y="134594"/>
                  </a:lnTo>
                  <a:lnTo>
                    <a:pt x="32512" y="128536"/>
                  </a:lnTo>
                  <a:lnTo>
                    <a:pt x="26454" y="124460"/>
                  </a:lnTo>
                  <a:lnTo>
                    <a:pt x="19050" y="122961"/>
                  </a:lnTo>
                  <a:lnTo>
                    <a:pt x="11633" y="124460"/>
                  </a:lnTo>
                  <a:lnTo>
                    <a:pt x="5575" y="128536"/>
                  </a:lnTo>
                  <a:lnTo>
                    <a:pt x="1485" y="134594"/>
                  </a:lnTo>
                  <a:lnTo>
                    <a:pt x="0" y="142011"/>
                  </a:lnTo>
                  <a:lnTo>
                    <a:pt x="0" y="162801"/>
                  </a:lnTo>
                  <a:lnTo>
                    <a:pt x="1485" y="170205"/>
                  </a:lnTo>
                  <a:lnTo>
                    <a:pt x="5575" y="176263"/>
                  </a:lnTo>
                  <a:lnTo>
                    <a:pt x="11633" y="180352"/>
                  </a:lnTo>
                  <a:lnTo>
                    <a:pt x="19050" y="181851"/>
                  </a:lnTo>
                  <a:lnTo>
                    <a:pt x="26454" y="180352"/>
                  </a:lnTo>
                  <a:lnTo>
                    <a:pt x="32512" y="176263"/>
                  </a:lnTo>
                  <a:lnTo>
                    <a:pt x="36601" y="170205"/>
                  </a:lnTo>
                  <a:lnTo>
                    <a:pt x="38100" y="162801"/>
                  </a:lnTo>
                  <a:lnTo>
                    <a:pt x="38100" y="142011"/>
                  </a:lnTo>
                  <a:close/>
                </a:path>
                <a:path w="304800" h="304800">
                  <a:moveTo>
                    <a:pt x="103898" y="204355"/>
                  </a:moveTo>
                  <a:lnTo>
                    <a:pt x="102400" y="196938"/>
                  </a:lnTo>
                  <a:lnTo>
                    <a:pt x="98323" y="190881"/>
                  </a:lnTo>
                  <a:lnTo>
                    <a:pt x="92265" y="186804"/>
                  </a:lnTo>
                  <a:lnTo>
                    <a:pt x="84848" y="185305"/>
                  </a:lnTo>
                  <a:lnTo>
                    <a:pt x="77431" y="186804"/>
                  </a:lnTo>
                  <a:lnTo>
                    <a:pt x="71374" y="190881"/>
                  </a:lnTo>
                  <a:lnTo>
                    <a:pt x="67297" y="196938"/>
                  </a:lnTo>
                  <a:lnTo>
                    <a:pt x="65798" y="204355"/>
                  </a:lnTo>
                  <a:lnTo>
                    <a:pt x="65798" y="225145"/>
                  </a:lnTo>
                  <a:lnTo>
                    <a:pt x="67297" y="232549"/>
                  </a:lnTo>
                  <a:lnTo>
                    <a:pt x="71374" y="238607"/>
                  </a:lnTo>
                  <a:lnTo>
                    <a:pt x="77431" y="242697"/>
                  </a:lnTo>
                  <a:lnTo>
                    <a:pt x="84848" y="244195"/>
                  </a:lnTo>
                  <a:lnTo>
                    <a:pt x="92265" y="242697"/>
                  </a:lnTo>
                  <a:lnTo>
                    <a:pt x="98323" y="238607"/>
                  </a:lnTo>
                  <a:lnTo>
                    <a:pt x="102400" y="232549"/>
                  </a:lnTo>
                  <a:lnTo>
                    <a:pt x="103898" y="225145"/>
                  </a:lnTo>
                  <a:lnTo>
                    <a:pt x="103898" y="204355"/>
                  </a:lnTo>
                  <a:close/>
                </a:path>
                <a:path w="304800" h="304800">
                  <a:moveTo>
                    <a:pt x="103898" y="79667"/>
                  </a:moveTo>
                  <a:lnTo>
                    <a:pt x="102400" y="72250"/>
                  </a:lnTo>
                  <a:lnTo>
                    <a:pt x="98323" y="66192"/>
                  </a:lnTo>
                  <a:lnTo>
                    <a:pt x="92265" y="62115"/>
                  </a:lnTo>
                  <a:lnTo>
                    <a:pt x="84848" y="60617"/>
                  </a:lnTo>
                  <a:lnTo>
                    <a:pt x="77431" y="62115"/>
                  </a:lnTo>
                  <a:lnTo>
                    <a:pt x="71374" y="66192"/>
                  </a:lnTo>
                  <a:lnTo>
                    <a:pt x="67297" y="72250"/>
                  </a:lnTo>
                  <a:lnTo>
                    <a:pt x="65798" y="79667"/>
                  </a:lnTo>
                  <a:lnTo>
                    <a:pt x="65811" y="147637"/>
                  </a:lnTo>
                  <a:lnTo>
                    <a:pt x="67424" y="154901"/>
                  </a:lnTo>
                  <a:lnTo>
                    <a:pt x="71526" y="160820"/>
                  </a:lnTo>
                  <a:lnTo>
                    <a:pt x="77533" y="164795"/>
                  </a:lnTo>
                  <a:lnTo>
                    <a:pt x="84848" y="166255"/>
                  </a:lnTo>
                  <a:lnTo>
                    <a:pt x="92176" y="164795"/>
                  </a:lnTo>
                  <a:lnTo>
                    <a:pt x="98183" y="160820"/>
                  </a:lnTo>
                  <a:lnTo>
                    <a:pt x="102285" y="154901"/>
                  </a:lnTo>
                  <a:lnTo>
                    <a:pt x="103898" y="147637"/>
                  </a:lnTo>
                  <a:lnTo>
                    <a:pt x="103898" y="79667"/>
                  </a:lnTo>
                  <a:close/>
                </a:path>
                <a:path w="304800" h="304800">
                  <a:moveTo>
                    <a:pt x="171450" y="264972"/>
                  </a:moveTo>
                  <a:lnTo>
                    <a:pt x="169951" y="257556"/>
                  </a:lnTo>
                  <a:lnTo>
                    <a:pt x="165862" y="251498"/>
                  </a:lnTo>
                  <a:lnTo>
                    <a:pt x="159804" y="247421"/>
                  </a:lnTo>
                  <a:lnTo>
                    <a:pt x="152400" y="245922"/>
                  </a:lnTo>
                  <a:lnTo>
                    <a:pt x="144983" y="247421"/>
                  </a:lnTo>
                  <a:lnTo>
                    <a:pt x="138925" y="251498"/>
                  </a:lnTo>
                  <a:lnTo>
                    <a:pt x="134835" y="257556"/>
                  </a:lnTo>
                  <a:lnTo>
                    <a:pt x="133350" y="264972"/>
                  </a:lnTo>
                  <a:lnTo>
                    <a:pt x="133350" y="285750"/>
                  </a:lnTo>
                  <a:lnTo>
                    <a:pt x="134835" y="293166"/>
                  </a:lnTo>
                  <a:lnTo>
                    <a:pt x="138925" y="299224"/>
                  </a:lnTo>
                  <a:lnTo>
                    <a:pt x="144983" y="303314"/>
                  </a:lnTo>
                  <a:lnTo>
                    <a:pt x="152400" y="304800"/>
                  </a:lnTo>
                  <a:lnTo>
                    <a:pt x="159804" y="303314"/>
                  </a:lnTo>
                  <a:lnTo>
                    <a:pt x="165862" y="299224"/>
                  </a:lnTo>
                  <a:lnTo>
                    <a:pt x="169951" y="293166"/>
                  </a:lnTo>
                  <a:lnTo>
                    <a:pt x="171450" y="285750"/>
                  </a:lnTo>
                  <a:lnTo>
                    <a:pt x="171450" y="264972"/>
                  </a:lnTo>
                  <a:close/>
                </a:path>
                <a:path w="304800" h="304800">
                  <a:moveTo>
                    <a:pt x="171450" y="96989"/>
                  </a:moveTo>
                  <a:lnTo>
                    <a:pt x="169951" y="89573"/>
                  </a:lnTo>
                  <a:lnTo>
                    <a:pt x="165862" y="83527"/>
                  </a:lnTo>
                  <a:lnTo>
                    <a:pt x="159804" y="79438"/>
                  </a:lnTo>
                  <a:lnTo>
                    <a:pt x="152400" y="77939"/>
                  </a:lnTo>
                  <a:lnTo>
                    <a:pt x="144983" y="79438"/>
                  </a:lnTo>
                  <a:lnTo>
                    <a:pt x="138925" y="83527"/>
                  </a:lnTo>
                  <a:lnTo>
                    <a:pt x="134835" y="89573"/>
                  </a:lnTo>
                  <a:lnTo>
                    <a:pt x="133350" y="96989"/>
                  </a:lnTo>
                  <a:lnTo>
                    <a:pt x="133350" y="207822"/>
                  </a:lnTo>
                  <a:lnTo>
                    <a:pt x="134835" y="215239"/>
                  </a:lnTo>
                  <a:lnTo>
                    <a:pt x="138925" y="221297"/>
                  </a:lnTo>
                  <a:lnTo>
                    <a:pt x="144983" y="225386"/>
                  </a:lnTo>
                  <a:lnTo>
                    <a:pt x="152400" y="226872"/>
                  </a:lnTo>
                  <a:lnTo>
                    <a:pt x="159804" y="225386"/>
                  </a:lnTo>
                  <a:lnTo>
                    <a:pt x="165862" y="221297"/>
                  </a:lnTo>
                  <a:lnTo>
                    <a:pt x="169951" y="215239"/>
                  </a:lnTo>
                  <a:lnTo>
                    <a:pt x="171450" y="207822"/>
                  </a:lnTo>
                  <a:lnTo>
                    <a:pt x="171450" y="96989"/>
                  </a:lnTo>
                  <a:close/>
                </a:path>
                <a:path w="304800" h="304800">
                  <a:moveTo>
                    <a:pt x="171450" y="19050"/>
                  </a:moveTo>
                  <a:lnTo>
                    <a:pt x="169951" y="11645"/>
                  </a:lnTo>
                  <a:lnTo>
                    <a:pt x="165862" y="5588"/>
                  </a:lnTo>
                  <a:lnTo>
                    <a:pt x="159804" y="1498"/>
                  </a:lnTo>
                  <a:lnTo>
                    <a:pt x="152400" y="0"/>
                  </a:lnTo>
                  <a:lnTo>
                    <a:pt x="144983" y="1498"/>
                  </a:lnTo>
                  <a:lnTo>
                    <a:pt x="138925" y="5588"/>
                  </a:lnTo>
                  <a:lnTo>
                    <a:pt x="134835" y="11645"/>
                  </a:lnTo>
                  <a:lnTo>
                    <a:pt x="133350" y="19050"/>
                  </a:lnTo>
                  <a:lnTo>
                    <a:pt x="133350" y="39839"/>
                  </a:lnTo>
                  <a:lnTo>
                    <a:pt x="134835" y="47256"/>
                  </a:lnTo>
                  <a:lnTo>
                    <a:pt x="138925" y="53314"/>
                  </a:lnTo>
                  <a:lnTo>
                    <a:pt x="144983" y="57391"/>
                  </a:lnTo>
                  <a:lnTo>
                    <a:pt x="152400" y="58889"/>
                  </a:lnTo>
                  <a:lnTo>
                    <a:pt x="159804" y="57391"/>
                  </a:lnTo>
                  <a:lnTo>
                    <a:pt x="165862" y="53314"/>
                  </a:lnTo>
                  <a:lnTo>
                    <a:pt x="169951" y="47256"/>
                  </a:lnTo>
                  <a:lnTo>
                    <a:pt x="171450" y="39839"/>
                  </a:lnTo>
                  <a:lnTo>
                    <a:pt x="171450" y="19050"/>
                  </a:lnTo>
                  <a:close/>
                </a:path>
                <a:path w="304800" h="304800">
                  <a:moveTo>
                    <a:pt x="238988" y="157607"/>
                  </a:moveTo>
                  <a:lnTo>
                    <a:pt x="237490" y="150190"/>
                  </a:lnTo>
                  <a:lnTo>
                    <a:pt x="233413" y="144132"/>
                  </a:lnTo>
                  <a:lnTo>
                    <a:pt x="227355" y="140055"/>
                  </a:lnTo>
                  <a:lnTo>
                    <a:pt x="219938" y="138557"/>
                  </a:lnTo>
                  <a:lnTo>
                    <a:pt x="212521" y="140055"/>
                  </a:lnTo>
                  <a:lnTo>
                    <a:pt x="206463" y="144132"/>
                  </a:lnTo>
                  <a:lnTo>
                    <a:pt x="202387" y="150190"/>
                  </a:lnTo>
                  <a:lnTo>
                    <a:pt x="200888" y="157607"/>
                  </a:lnTo>
                  <a:lnTo>
                    <a:pt x="200888" y="225145"/>
                  </a:lnTo>
                  <a:lnTo>
                    <a:pt x="202387" y="232562"/>
                  </a:lnTo>
                  <a:lnTo>
                    <a:pt x="206463" y="238620"/>
                  </a:lnTo>
                  <a:lnTo>
                    <a:pt x="212521" y="242697"/>
                  </a:lnTo>
                  <a:lnTo>
                    <a:pt x="219938" y="244195"/>
                  </a:lnTo>
                  <a:lnTo>
                    <a:pt x="227355" y="242697"/>
                  </a:lnTo>
                  <a:lnTo>
                    <a:pt x="233413" y="238620"/>
                  </a:lnTo>
                  <a:lnTo>
                    <a:pt x="237490" y="232562"/>
                  </a:lnTo>
                  <a:lnTo>
                    <a:pt x="238988" y="225145"/>
                  </a:lnTo>
                  <a:lnTo>
                    <a:pt x="238988" y="157607"/>
                  </a:lnTo>
                  <a:close/>
                </a:path>
                <a:path w="304800" h="304800">
                  <a:moveTo>
                    <a:pt x="238988" y="79667"/>
                  </a:moveTo>
                  <a:lnTo>
                    <a:pt x="237490" y="72250"/>
                  </a:lnTo>
                  <a:lnTo>
                    <a:pt x="233413" y="66192"/>
                  </a:lnTo>
                  <a:lnTo>
                    <a:pt x="227355" y="62115"/>
                  </a:lnTo>
                  <a:lnTo>
                    <a:pt x="219938" y="60617"/>
                  </a:lnTo>
                  <a:lnTo>
                    <a:pt x="212521" y="62115"/>
                  </a:lnTo>
                  <a:lnTo>
                    <a:pt x="206463" y="66192"/>
                  </a:lnTo>
                  <a:lnTo>
                    <a:pt x="202387" y="72250"/>
                  </a:lnTo>
                  <a:lnTo>
                    <a:pt x="200888" y="79667"/>
                  </a:lnTo>
                  <a:lnTo>
                    <a:pt x="200888" y="100444"/>
                  </a:lnTo>
                  <a:lnTo>
                    <a:pt x="202387" y="107861"/>
                  </a:lnTo>
                  <a:lnTo>
                    <a:pt x="206463" y="113919"/>
                  </a:lnTo>
                  <a:lnTo>
                    <a:pt x="212521" y="117995"/>
                  </a:lnTo>
                  <a:lnTo>
                    <a:pt x="219938" y="119494"/>
                  </a:lnTo>
                  <a:lnTo>
                    <a:pt x="227355" y="117995"/>
                  </a:lnTo>
                  <a:lnTo>
                    <a:pt x="233413" y="113919"/>
                  </a:lnTo>
                  <a:lnTo>
                    <a:pt x="237490" y="107861"/>
                  </a:lnTo>
                  <a:lnTo>
                    <a:pt x="238988" y="100444"/>
                  </a:lnTo>
                  <a:lnTo>
                    <a:pt x="238988" y="79667"/>
                  </a:lnTo>
                  <a:close/>
                </a:path>
                <a:path w="304800" h="304800">
                  <a:moveTo>
                    <a:pt x="304800" y="142011"/>
                  </a:moveTo>
                  <a:lnTo>
                    <a:pt x="303301" y="134594"/>
                  </a:lnTo>
                  <a:lnTo>
                    <a:pt x="299212" y="128536"/>
                  </a:lnTo>
                  <a:lnTo>
                    <a:pt x="293154" y="124460"/>
                  </a:lnTo>
                  <a:lnTo>
                    <a:pt x="285750" y="122961"/>
                  </a:lnTo>
                  <a:lnTo>
                    <a:pt x="278333" y="124460"/>
                  </a:lnTo>
                  <a:lnTo>
                    <a:pt x="272275" y="128536"/>
                  </a:lnTo>
                  <a:lnTo>
                    <a:pt x="268185" y="134594"/>
                  </a:lnTo>
                  <a:lnTo>
                    <a:pt x="266700" y="142011"/>
                  </a:lnTo>
                  <a:lnTo>
                    <a:pt x="266700" y="163334"/>
                  </a:lnTo>
                  <a:lnTo>
                    <a:pt x="268338" y="170561"/>
                  </a:lnTo>
                  <a:lnTo>
                    <a:pt x="272453" y="176441"/>
                  </a:lnTo>
                  <a:lnTo>
                    <a:pt x="278447" y="180403"/>
                  </a:lnTo>
                  <a:lnTo>
                    <a:pt x="285750" y="181838"/>
                  </a:lnTo>
                  <a:lnTo>
                    <a:pt x="293039" y="180403"/>
                  </a:lnTo>
                  <a:lnTo>
                    <a:pt x="299034" y="176441"/>
                  </a:lnTo>
                  <a:lnTo>
                    <a:pt x="303149" y="170561"/>
                  </a:lnTo>
                  <a:lnTo>
                    <a:pt x="304800" y="163334"/>
                  </a:lnTo>
                  <a:lnTo>
                    <a:pt x="304800" y="142011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8750300" y="2844800"/>
            <a:ext cx="457200" cy="457200"/>
            <a:chOff x="8750300" y="2844800"/>
            <a:chExt cx="457200" cy="457200"/>
          </a:xfrm>
        </p:grpSpPr>
        <p:sp>
          <p:nvSpPr>
            <p:cNvPr id="71" name="object 71"/>
            <p:cNvSpPr/>
            <p:nvPr/>
          </p:nvSpPr>
          <p:spPr>
            <a:xfrm>
              <a:off x="87503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826774" y="2921059"/>
              <a:ext cx="306070" cy="304800"/>
            </a:xfrm>
            <a:custGeom>
              <a:avLst/>
              <a:gdLst/>
              <a:ahLst/>
              <a:cxnLst/>
              <a:rect l="l" t="t" r="r" b="b"/>
              <a:pathLst>
                <a:path w="306070" h="304800">
                  <a:moveTo>
                    <a:pt x="224329" y="0"/>
                  </a:moveTo>
                  <a:lnTo>
                    <a:pt x="73633" y="0"/>
                  </a:lnTo>
                  <a:lnTo>
                    <a:pt x="63968" y="418"/>
                  </a:lnTo>
                  <a:lnTo>
                    <a:pt x="25231" y="15243"/>
                  </a:lnTo>
                  <a:lnTo>
                    <a:pt x="2415" y="52367"/>
                  </a:lnTo>
                  <a:lnTo>
                    <a:pt x="0" y="232744"/>
                  </a:lnTo>
                  <a:lnTo>
                    <a:pt x="408" y="239061"/>
                  </a:lnTo>
                  <a:lnTo>
                    <a:pt x="491" y="240336"/>
                  </a:lnTo>
                  <a:lnTo>
                    <a:pt x="12796" y="276683"/>
                  </a:lnTo>
                  <a:lnTo>
                    <a:pt x="46911" y="300913"/>
                  </a:lnTo>
                  <a:lnTo>
                    <a:pt x="83895" y="304739"/>
                  </a:lnTo>
                  <a:lnTo>
                    <a:pt x="221629" y="304739"/>
                  </a:lnTo>
                  <a:lnTo>
                    <a:pt x="267540" y="298363"/>
                  </a:lnTo>
                  <a:lnTo>
                    <a:pt x="296456" y="270306"/>
                  </a:lnTo>
                  <a:lnTo>
                    <a:pt x="144459" y="270306"/>
                  </a:lnTo>
                  <a:lnTo>
                    <a:pt x="138082" y="265205"/>
                  </a:lnTo>
                  <a:lnTo>
                    <a:pt x="136807" y="260104"/>
                  </a:lnTo>
                  <a:lnTo>
                    <a:pt x="135532" y="256278"/>
                  </a:lnTo>
                  <a:lnTo>
                    <a:pt x="134256" y="251176"/>
                  </a:lnTo>
                  <a:lnTo>
                    <a:pt x="133163" y="243524"/>
                  </a:lnTo>
                  <a:lnTo>
                    <a:pt x="117677" y="243524"/>
                  </a:lnTo>
                  <a:lnTo>
                    <a:pt x="88764" y="227563"/>
                  </a:lnTo>
                  <a:lnTo>
                    <a:pt x="66187" y="203830"/>
                  </a:lnTo>
                  <a:lnTo>
                    <a:pt x="51501" y="174120"/>
                  </a:lnTo>
                  <a:lnTo>
                    <a:pt x="46260" y="140224"/>
                  </a:lnTo>
                  <a:lnTo>
                    <a:pt x="55287" y="98936"/>
                  </a:lnTo>
                  <a:lnTo>
                    <a:pt x="78302" y="65300"/>
                  </a:lnTo>
                  <a:lnTo>
                    <a:pt x="112078" y="42663"/>
                  </a:lnTo>
                  <a:lnTo>
                    <a:pt x="153386" y="34373"/>
                  </a:lnTo>
                  <a:lnTo>
                    <a:pt x="296646" y="34373"/>
                  </a:lnTo>
                  <a:lnTo>
                    <a:pt x="292728" y="27997"/>
                  </a:lnTo>
                  <a:lnTo>
                    <a:pt x="258613" y="3766"/>
                  </a:lnTo>
                  <a:lnTo>
                    <a:pt x="232429" y="179"/>
                  </a:lnTo>
                  <a:lnTo>
                    <a:pt x="224329" y="0"/>
                  </a:lnTo>
                  <a:close/>
                </a:path>
                <a:path w="306070" h="304800">
                  <a:moveTo>
                    <a:pt x="205788" y="168281"/>
                  </a:moveTo>
                  <a:lnTo>
                    <a:pt x="163589" y="168281"/>
                  </a:lnTo>
                  <a:lnTo>
                    <a:pt x="171240" y="170832"/>
                  </a:lnTo>
                  <a:lnTo>
                    <a:pt x="176342" y="175933"/>
                  </a:lnTo>
                  <a:lnTo>
                    <a:pt x="178892" y="181034"/>
                  </a:lnTo>
                  <a:lnTo>
                    <a:pt x="180168" y="184860"/>
                  </a:lnTo>
                  <a:lnTo>
                    <a:pt x="181443" y="191237"/>
                  </a:lnTo>
                  <a:lnTo>
                    <a:pt x="181443" y="197613"/>
                  </a:lnTo>
                  <a:lnTo>
                    <a:pt x="180168" y="207816"/>
                  </a:lnTo>
                  <a:lnTo>
                    <a:pt x="179997" y="213056"/>
                  </a:lnTo>
                  <a:lnTo>
                    <a:pt x="179929" y="215169"/>
                  </a:lnTo>
                  <a:lnTo>
                    <a:pt x="179211" y="223598"/>
                  </a:lnTo>
                  <a:lnTo>
                    <a:pt x="178016" y="232744"/>
                  </a:lnTo>
                  <a:lnTo>
                    <a:pt x="176342" y="242249"/>
                  </a:lnTo>
                  <a:lnTo>
                    <a:pt x="175066" y="251176"/>
                  </a:lnTo>
                  <a:lnTo>
                    <a:pt x="173791" y="256278"/>
                  </a:lnTo>
                  <a:lnTo>
                    <a:pt x="172516" y="260104"/>
                  </a:lnTo>
                  <a:lnTo>
                    <a:pt x="171240" y="265205"/>
                  </a:lnTo>
                  <a:lnTo>
                    <a:pt x="164864" y="270306"/>
                  </a:lnTo>
                  <a:lnTo>
                    <a:pt x="296456" y="270306"/>
                  </a:lnTo>
                  <a:lnTo>
                    <a:pt x="296613" y="270067"/>
                  </a:lnTo>
                  <a:lnTo>
                    <a:pt x="299423" y="263929"/>
                  </a:lnTo>
                  <a:lnTo>
                    <a:pt x="303109" y="252332"/>
                  </a:lnTo>
                  <a:lnTo>
                    <a:pt x="304577" y="243524"/>
                  </a:lnTo>
                  <a:lnTo>
                    <a:pt x="187820" y="243524"/>
                  </a:lnTo>
                  <a:lnTo>
                    <a:pt x="186544" y="242249"/>
                  </a:lnTo>
                  <a:lnTo>
                    <a:pt x="186544" y="239061"/>
                  </a:lnTo>
                  <a:lnTo>
                    <a:pt x="187820" y="231409"/>
                  </a:lnTo>
                  <a:lnTo>
                    <a:pt x="187820" y="228221"/>
                  </a:lnTo>
                  <a:lnTo>
                    <a:pt x="189095" y="226945"/>
                  </a:lnTo>
                  <a:lnTo>
                    <a:pt x="190370" y="226945"/>
                  </a:lnTo>
                  <a:lnTo>
                    <a:pt x="213126" y="213056"/>
                  </a:lnTo>
                  <a:lnTo>
                    <a:pt x="221196" y="204071"/>
                  </a:lnTo>
                  <a:lnTo>
                    <a:pt x="194278" y="204071"/>
                  </a:lnTo>
                  <a:lnTo>
                    <a:pt x="192921" y="202714"/>
                  </a:lnTo>
                  <a:lnTo>
                    <a:pt x="192921" y="186135"/>
                  </a:lnTo>
                  <a:lnTo>
                    <a:pt x="194196" y="184860"/>
                  </a:lnTo>
                  <a:lnTo>
                    <a:pt x="201290" y="176312"/>
                  </a:lnTo>
                  <a:lnTo>
                    <a:pt x="205788" y="168281"/>
                  </a:lnTo>
                  <a:close/>
                </a:path>
                <a:path w="306070" h="304800">
                  <a:moveTo>
                    <a:pt x="152111" y="48402"/>
                  </a:moveTo>
                  <a:lnTo>
                    <a:pt x="116043" y="56313"/>
                  </a:lnTo>
                  <a:lnTo>
                    <a:pt x="86432" y="76299"/>
                  </a:lnTo>
                  <a:lnTo>
                    <a:pt x="66509" y="105432"/>
                  </a:lnTo>
                  <a:lnTo>
                    <a:pt x="66386" y="105611"/>
                  </a:lnTo>
                  <a:lnTo>
                    <a:pt x="59013" y="141499"/>
                  </a:lnTo>
                  <a:lnTo>
                    <a:pt x="62979" y="168281"/>
                  </a:lnTo>
                  <a:lnTo>
                    <a:pt x="63088" y="169018"/>
                  </a:lnTo>
                  <a:lnTo>
                    <a:pt x="63118" y="169218"/>
                  </a:lnTo>
                  <a:lnTo>
                    <a:pt x="74636" y="193947"/>
                  </a:lnTo>
                  <a:lnTo>
                    <a:pt x="92370" y="214133"/>
                  </a:lnTo>
                  <a:lnTo>
                    <a:pt x="115127" y="228221"/>
                  </a:lnTo>
                  <a:lnTo>
                    <a:pt x="116402" y="228221"/>
                  </a:lnTo>
                  <a:lnTo>
                    <a:pt x="117677" y="229496"/>
                  </a:lnTo>
                  <a:lnTo>
                    <a:pt x="117687" y="232744"/>
                  </a:lnTo>
                  <a:lnTo>
                    <a:pt x="118953" y="240336"/>
                  </a:lnTo>
                  <a:lnTo>
                    <a:pt x="118953" y="242249"/>
                  </a:lnTo>
                  <a:lnTo>
                    <a:pt x="120228" y="243524"/>
                  </a:lnTo>
                  <a:lnTo>
                    <a:pt x="133163" y="243524"/>
                  </a:lnTo>
                  <a:lnTo>
                    <a:pt x="132981" y="242249"/>
                  </a:lnTo>
                  <a:lnTo>
                    <a:pt x="131068" y="223598"/>
                  </a:lnTo>
                  <a:lnTo>
                    <a:pt x="130112" y="215169"/>
                  </a:lnTo>
                  <a:lnTo>
                    <a:pt x="129155" y="207816"/>
                  </a:lnTo>
                  <a:lnTo>
                    <a:pt x="129155" y="204071"/>
                  </a:lnTo>
                  <a:lnTo>
                    <a:pt x="116484" y="204071"/>
                  </a:lnTo>
                  <a:lnTo>
                    <a:pt x="115127" y="202714"/>
                  </a:lnTo>
                  <a:lnTo>
                    <a:pt x="102075" y="191555"/>
                  </a:lnTo>
                  <a:lnTo>
                    <a:pt x="92012" y="177527"/>
                  </a:lnTo>
                  <a:lnTo>
                    <a:pt x="85535" y="161107"/>
                  </a:lnTo>
                  <a:lnTo>
                    <a:pt x="83366" y="143751"/>
                  </a:lnTo>
                  <a:lnTo>
                    <a:pt x="83244" y="142775"/>
                  </a:lnTo>
                  <a:lnTo>
                    <a:pt x="88589" y="115834"/>
                  </a:lnTo>
                  <a:lnTo>
                    <a:pt x="88624" y="115654"/>
                  </a:lnTo>
                  <a:lnTo>
                    <a:pt x="103330" y="93197"/>
                  </a:lnTo>
                  <a:lnTo>
                    <a:pt x="125210" y="77674"/>
                  </a:lnTo>
                  <a:lnTo>
                    <a:pt x="152111" y="71357"/>
                  </a:lnTo>
                  <a:lnTo>
                    <a:pt x="212228" y="71357"/>
                  </a:lnTo>
                  <a:lnTo>
                    <a:pt x="188915" y="55775"/>
                  </a:lnTo>
                  <a:lnTo>
                    <a:pt x="152111" y="48402"/>
                  </a:lnTo>
                  <a:close/>
                </a:path>
                <a:path w="306070" h="304800">
                  <a:moveTo>
                    <a:pt x="296646" y="34373"/>
                  </a:moveTo>
                  <a:lnTo>
                    <a:pt x="153386" y="34373"/>
                  </a:lnTo>
                  <a:lnTo>
                    <a:pt x="195392" y="42862"/>
                  </a:lnTo>
                  <a:lnTo>
                    <a:pt x="229267" y="65937"/>
                  </a:lnTo>
                  <a:lnTo>
                    <a:pt x="251665" y="100012"/>
                  </a:lnTo>
                  <a:lnTo>
                    <a:pt x="259237" y="141499"/>
                  </a:lnTo>
                  <a:lnTo>
                    <a:pt x="254050" y="174120"/>
                  </a:lnTo>
                  <a:lnTo>
                    <a:pt x="253996" y="174458"/>
                  </a:lnTo>
                  <a:lnTo>
                    <a:pt x="239310" y="203352"/>
                  </a:lnTo>
                  <a:lnTo>
                    <a:pt x="216733" y="226507"/>
                  </a:lnTo>
                  <a:lnTo>
                    <a:pt x="187820" y="242249"/>
                  </a:lnTo>
                  <a:lnTo>
                    <a:pt x="187820" y="243524"/>
                  </a:lnTo>
                  <a:lnTo>
                    <a:pt x="304577" y="243524"/>
                  </a:lnTo>
                  <a:lnTo>
                    <a:pt x="305002" y="240974"/>
                  </a:lnTo>
                  <a:lnTo>
                    <a:pt x="305554" y="232744"/>
                  </a:lnTo>
                  <a:lnTo>
                    <a:pt x="305644" y="231409"/>
                  </a:lnTo>
                  <a:lnTo>
                    <a:pt x="305700" y="74645"/>
                  </a:lnTo>
                  <a:lnTo>
                    <a:pt x="305137" y="65937"/>
                  </a:lnTo>
                  <a:lnTo>
                    <a:pt x="305095" y="65300"/>
                  </a:lnTo>
                  <a:lnTo>
                    <a:pt x="305002" y="63865"/>
                  </a:lnTo>
                  <a:lnTo>
                    <a:pt x="303109" y="52367"/>
                  </a:lnTo>
                  <a:lnTo>
                    <a:pt x="299423" y="40750"/>
                  </a:lnTo>
                  <a:lnTo>
                    <a:pt x="296793" y="34612"/>
                  </a:lnTo>
                  <a:lnTo>
                    <a:pt x="296646" y="34373"/>
                  </a:lnTo>
                  <a:close/>
                </a:path>
                <a:path w="306070" h="304800">
                  <a:moveTo>
                    <a:pt x="152111" y="84110"/>
                  </a:moveTo>
                  <a:lnTo>
                    <a:pt x="112895" y="101327"/>
                  </a:lnTo>
                  <a:lnTo>
                    <a:pt x="98719" y="140224"/>
                  </a:lnTo>
                  <a:lnTo>
                    <a:pt x="98666" y="143751"/>
                  </a:lnTo>
                  <a:lnTo>
                    <a:pt x="99091" y="151861"/>
                  </a:lnTo>
                  <a:lnTo>
                    <a:pt x="117677" y="186135"/>
                  </a:lnTo>
                  <a:lnTo>
                    <a:pt x="117677" y="202714"/>
                  </a:lnTo>
                  <a:lnTo>
                    <a:pt x="116320" y="204071"/>
                  </a:lnTo>
                  <a:lnTo>
                    <a:pt x="129155" y="204071"/>
                  </a:lnTo>
                  <a:lnTo>
                    <a:pt x="128586" y="193947"/>
                  </a:lnTo>
                  <a:lnTo>
                    <a:pt x="128550" y="193309"/>
                  </a:lnTo>
                  <a:lnTo>
                    <a:pt x="128434" y="191237"/>
                  </a:lnTo>
                  <a:lnTo>
                    <a:pt x="128348" y="189704"/>
                  </a:lnTo>
                  <a:lnTo>
                    <a:pt x="129155" y="184860"/>
                  </a:lnTo>
                  <a:lnTo>
                    <a:pt x="129155" y="181034"/>
                  </a:lnTo>
                  <a:lnTo>
                    <a:pt x="130430" y="178484"/>
                  </a:lnTo>
                  <a:lnTo>
                    <a:pt x="132981" y="175933"/>
                  </a:lnTo>
                  <a:lnTo>
                    <a:pt x="136807" y="170832"/>
                  </a:lnTo>
                  <a:lnTo>
                    <a:pt x="145734" y="168281"/>
                  </a:lnTo>
                  <a:lnTo>
                    <a:pt x="205788" y="168281"/>
                  </a:lnTo>
                  <a:lnTo>
                    <a:pt x="206949" y="166209"/>
                  </a:lnTo>
                  <a:lnTo>
                    <a:pt x="209222" y="159354"/>
                  </a:lnTo>
                  <a:lnTo>
                    <a:pt x="154661" y="159354"/>
                  </a:lnTo>
                  <a:lnTo>
                    <a:pt x="144758" y="157341"/>
                  </a:lnTo>
                  <a:lnTo>
                    <a:pt x="136648" y="151861"/>
                  </a:lnTo>
                  <a:lnTo>
                    <a:pt x="131168" y="143751"/>
                  </a:lnTo>
                  <a:lnTo>
                    <a:pt x="129155" y="133848"/>
                  </a:lnTo>
                  <a:lnTo>
                    <a:pt x="130988" y="123944"/>
                  </a:lnTo>
                  <a:lnTo>
                    <a:pt x="136169" y="115834"/>
                  </a:lnTo>
                  <a:lnTo>
                    <a:pt x="144220" y="110354"/>
                  </a:lnTo>
                  <a:lnTo>
                    <a:pt x="154661" y="108341"/>
                  </a:lnTo>
                  <a:lnTo>
                    <a:pt x="199816" y="108341"/>
                  </a:lnTo>
                  <a:lnTo>
                    <a:pt x="194515" y="100530"/>
                  </a:lnTo>
                  <a:lnTo>
                    <a:pt x="175465" y="88076"/>
                  </a:lnTo>
                  <a:lnTo>
                    <a:pt x="152111" y="84110"/>
                  </a:lnTo>
                  <a:close/>
                </a:path>
                <a:path w="306070" h="304800">
                  <a:moveTo>
                    <a:pt x="212228" y="71357"/>
                  </a:moveTo>
                  <a:lnTo>
                    <a:pt x="152111" y="71357"/>
                  </a:lnTo>
                  <a:lnTo>
                    <a:pt x="181882" y="75821"/>
                  </a:lnTo>
                  <a:lnTo>
                    <a:pt x="181274" y="75821"/>
                  </a:lnTo>
                  <a:lnTo>
                    <a:pt x="205036" y="90806"/>
                  </a:lnTo>
                  <a:lnTo>
                    <a:pt x="221336" y="114040"/>
                  </a:lnTo>
                  <a:lnTo>
                    <a:pt x="227354" y="142775"/>
                  </a:lnTo>
                  <a:lnTo>
                    <a:pt x="225063" y="161107"/>
                  </a:lnTo>
                  <a:lnTo>
                    <a:pt x="218586" y="177527"/>
                  </a:lnTo>
                  <a:lnTo>
                    <a:pt x="208523" y="191555"/>
                  </a:lnTo>
                  <a:lnTo>
                    <a:pt x="195471" y="202714"/>
                  </a:lnTo>
                  <a:lnTo>
                    <a:pt x="194115" y="204071"/>
                  </a:lnTo>
                  <a:lnTo>
                    <a:pt x="221196" y="204071"/>
                  </a:lnTo>
                  <a:lnTo>
                    <a:pt x="230861" y="193309"/>
                  </a:lnTo>
                  <a:lnTo>
                    <a:pt x="242284" y="169218"/>
                  </a:lnTo>
                  <a:lnTo>
                    <a:pt x="242379" y="169018"/>
                  </a:lnTo>
                  <a:lnTo>
                    <a:pt x="246484" y="141499"/>
                  </a:lnTo>
                  <a:lnTo>
                    <a:pt x="239128" y="105611"/>
                  </a:lnTo>
                  <a:lnTo>
                    <a:pt x="239091" y="105432"/>
                  </a:lnTo>
                  <a:lnTo>
                    <a:pt x="218905" y="75821"/>
                  </a:lnTo>
                  <a:lnTo>
                    <a:pt x="212228" y="71357"/>
                  </a:lnTo>
                  <a:close/>
                </a:path>
                <a:path w="306070" h="304800">
                  <a:moveTo>
                    <a:pt x="199816" y="108341"/>
                  </a:moveTo>
                  <a:lnTo>
                    <a:pt x="154661" y="108341"/>
                  </a:lnTo>
                  <a:lnTo>
                    <a:pt x="164565" y="110354"/>
                  </a:lnTo>
                  <a:lnTo>
                    <a:pt x="172675" y="115834"/>
                  </a:lnTo>
                  <a:lnTo>
                    <a:pt x="178155" y="123944"/>
                  </a:lnTo>
                  <a:lnTo>
                    <a:pt x="180168" y="133848"/>
                  </a:lnTo>
                  <a:lnTo>
                    <a:pt x="178155" y="143751"/>
                  </a:lnTo>
                  <a:lnTo>
                    <a:pt x="172675" y="151861"/>
                  </a:lnTo>
                  <a:lnTo>
                    <a:pt x="164565" y="157341"/>
                  </a:lnTo>
                  <a:lnTo>
                    <a:pt x="154661" y="159354"/>
                  </a:lnTo>
                  <a:lnTo>
                    <a:pt x="209222" y="159354"/>
                  </a:lnTo>
                  <a:lnTo>
                    <a:pt x="210695" y="154910"/>
                  </a:lnTo>
                  <a:lnTo>
                    <a:pt x="211941" y="143751"/>
                  </a:lnTo>
                  <a:lnTo>
                    <a:pt x="212050" y="142775"/>
                  </a:lnTo>
                  <a:lnTo>
                    <a:pt x="207348" y="119441"/>
                  </a:lnTo>
                  <a:lnTo>
                    <a:pt x="199816" y="108341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9588500" y="2844800"/>
            <a:ext cx="457200" cy="457200"/>
            <a:chOff x="9588500" y="2844800"/>
            <a:chExt cx="457200" cy="457200"/>
          </a:xfrm>
        </p:grpSpPr>
        <p:sp>
          <p:nvSpPr>
            <p:cNvPr id="74" name="object 74"/>
            <p:cNvSpPr/>
            <p:nvPr/>
          </p:nvSpPr>
          <p:spPr>
            <a:xfrm>
              <a:off x="9588500" y="284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702800" y="2933700"/>
              <a:ext cx="229870" cy="279400"/>
            </a:xfrm>
            <a:custGeom>
              <a:avLst/>
              <a:gdLst/>
              <a:ahLst/>
              <a:cxnLst/>
              <a:rect l="l" t="t" r="r" b="b"/>
              <a:pathLst>
                <a:path w="229870" h="279400">
                  <a:moveTo>
                    <a:pt x="170653" y="0"/>
                  </a:moveTo>
                  <a:lnTo>
                    <a:pt x="126490" y="24314"/>
                  </a:lnTo>
                  <a:lnTo>
                    <a:pt x="113845" y="61021"/>
                  </a:lnTo>
                  <a:lnTo>
                    <a:pt x="114117" y="63222"/>
                  </a:lnTo>
                  <a:lnTo>
                    <a:pt x="114242" y="64232"/>
                  </a:lnTo>
                  <a:lnTo>
                    <a:pt x="156118" y="44662"/>
                  </a:lnTo>
                  <a:lnTo>
                    <a:pt x="170963" y="3896"/>
                  </a:lnTo>
                  <a:lnTo>
                    <a:pt x="170685" y="396"/>
                  </a:lnTo>
                  <a:lnTo>
                    <a:pt x="170653" y="0"/>
                  </a:lnTo>
                  <a:close/>
                </a:path>
                <a:path w="229870" h="279400">
                  <a:moveTo>
                    <a:pt x="67692" y="67964"/>
                  </a:moveTo>
                  <a:lnTo>
                    <a:pt x="43293" y="73386"/>
                  </a:lnTo>
                  <a:lnTo>
                    <a:pt x="21560" y="89483"/>
                  </a:lnTo>
                  <a:lnTo>
                    <a:pt x="5969" y="115997"/>
                  </a:lnTo>
                  <a:lnTo>
                    <a:pt x="0" y="152672"/>
                  </a:lnTo>
                  <a:lnTo>
                    <a:pt x="6958" y="196298"/>
                  </a:lnTo>
                  <a:lnTo>
                    <a:pt x="24716" y="237214"/>
                  </a:lnTo>
                  <a:lnTo>
                    <a:pt x="48599" y="267540"/>
                  </a:lnTo>
                  <a:lnTo>
                    <a:pt x="73932" y="279400"/>
                  </a:lnTo>
                  <a:lnTo>
                    <a:pt x="83534" y="277617"/>
                  </a:lnTo>
                  <a:lnTo>
                    <a:pt x="94867" y="273694"/>
                  </a:lnTo>
                  <a:lnTo>
                    <a:pt x="107369" y="269772"/>
                  </a:lnTo>
                  <a:lnTo>
                    <a:pt x="120482" y="267989"/>
                  </a:lnTo>
                  <a:lnTo>
                    <a:pt x="190589" y="267989"/>
                  </a:lnTo>
                  <a:lnTo>
                    <a:pt x="191550" y="267540"/>
                  </a:lnTo>
                  <a:lnTo>
                    <a:pt x="191719" y="267540"/>
                  </a:lnTo>
                  <a:lnTo>
                    <a:pt x="211538" y="241959"/>
                  </a:lnTo>
                  <a:lnTo>
                    <a:pt x="224554" y="216500"/>
                  </a:lnTo>
                  <a:lnTo>
                    <a:pt x="229251" y="204928"/>
                  </a:lnTo>
                  <a:lnTo>
                    <a:pt x="223331" y="201990"/>
                  </a:lnTo>
                  <a:lnTo>
                    <a:pt x="210308" y="192355"/>
                  </a:lnTo>
                  <a:lnTo>
                    <a:pt x="197285" y="174791"/>
                  </a:lnTo>
                  <a:lnTo>
                    <a:pt x="191365" y="148066"/>
                  </a:lnTo>
                  <a:lnTo>
                    <a:pt x="196117" y="123980"/>
                  </a:lnTo>
                  <a:lnTo>
                    <a:pt x="206571" y="107541"/>
                  </a:lnTo>
                  <a:lnTo>
                    <a:pt x="217026" y="98130"/>
                  </a:lnTo>
                  <a:lnTo>
                    <a:pt x="221778" y="95130"/>
                  </a:lnTo>
                  <a:lnTo>
                    <a:pt x="218730" y="90764"/>
                  </a:lnTo>
                  <a:lnTo>
                    <a:pt x="209062" y="81158"/>
                  </a:lnTo>
                  <a:lnTo>
                    <a:pt x="207301" y="80168"/>
                  </a:lnTo>
                  <a:lnTo>
                    <a:pt x="116592" y="80168"/>
                  </a:lnTo>
                  <a:lnTo>
                    <a:pt x="107275" y="78261"/>
                  </a:lnTo>
                  <a:lnTo>
                    <a:pt x="95977" y="74066"/>
                  </a:lnTo>
                  <a:lnTo>
                    <a:pt x="82761" y="69871"/>
                  </a:lnTo>
                  <a:lnTo>
                    <a:pt x="67692" y="67964"/>
                  </a:lnTo>
                  <a:close/>
                </a:path>
                <a:path w="229870" h="279400">
                  <a:moveTo>
                    <a:pt x="190589" y="267989"/>
                  </a:moveTo>
                  <a:lnTo>
                    <a:pt x="120482" y="267989"/>
                  </a:lnTo>
                  <a:lnTo>
                    <a:pt x="133200" y="269772"/>
                  </a:lnTo>
                  <a:lnTo>
                    <a:pt x="132934" y="269772"/>
                  </a:lnTo>
                  <a:lnTo>
                    <a:pt x="155231" y="277270"/>
                  </a:lnTo>
                  <a:lnTo>
                    <a:pt x="166996" y="278989"/>
                  </a:lnTo>
                  <a:lnTo>
                    <a:pt x="190589" y="267989"/>
                  </a:lnTo>
                  <a:close/>
                </a:path>
                <a:path w="229870" h="279400">
                  <a:moveTo>
                    <a:pt x="166702" y="67186"/>
                  </a:moveTo>
                  <a:lnTo>
                    <a:pt x="150521" y="69214"/>
                  </a:lnTo>
                  <a:lnTo>
                    <a:pt x="136600" y="73677"/>
                  </a:lnTo>
                  <a:lnTo>
                    <a:pt x="124892" y="78261"/>
                  </a:lnTo>
                  <a:lnTo>
                    <a:pt x="124686" y="78261"/>
                  </a:lnTo>
                  <a:lnTo>
                    <a:pt x="116592" y="80168"/>
                  </a:lnTo>
                  <a:lnTo>
                    <a:pt x="207301" y="80168"/>
                  </a:lnTo>
                  <a:lnTo>
                    <a:pt x="191982" y="71552"/>
                  </a:lnTo>
                  <a:lnTo>
                    <a:pt x="166702" y="67186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355600" y="3568700"/>
            <a:ext cx="457200" cy="457200"/>
            <a:chOff x="355600" y="3568700"/>
            <a:chExt cx="457200" cy="457200"/>
          </a:xfrm>
        </p:grpSpPr>
        <p:sp>
          <p:nvSpPr>
            <p:cNvPr id="77" name="object 77"/>
            <p:cNvSpPr/>
            <p:nvPr/>
          </p:nvSpPr>
          <p:spPr>
            <a:xfrm>
              <a:off x="355600" y="356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9903" y="3645402"/>
              <a:ext cx="241935" cy="316865"/>
            </a:xfrm>
            <a:custGeom>
              <a:avLst/>
              <a:gdLst/>
              <a:ahLst/>
              <a:cxnLst/>
              <a:rect l="l" t="t" r="r" b="b"/>
              <a:pathLst>
                <a:path w="241934" h="316864">
                  <a:moveTo>
                    <a:pt x="106795" y="218461"/>
                  </a:moveTo>
                  <a:lnTo>
                    <a:pt x="100442" y="219871"/>
                  </a:lnTo>
                  <a:lnTo>
                    <a:pt x="96875" y="224311"/>
                  </a:lnTo>
                  <a:lnTo>
                    <a:pt x="86461" y="236714"/>
                  </a:lnTo>
                  <a:lnTo>
                    <a:pt x="54244" y="274882"/>
                  </a:lnTo>
                  <a:lnTo>
                    <a:pt x="47537" y="286329"/>
                  </a:lnTo>
                  <a:lnTo>
                    <a:pt x="47901" y="290142"/>
                  </a:lnTo>
                  <a:lnTo>
                    <a:pt x="97686" y="315597"/>
                  </a:lnTo>
                  <a:lnTo>
                    <a:pt x="111377" y="316777"/>
                  </a:lnTo>
                  <a:lnTo>
                    <a:pt x="115829" y="316020"/>
                  </a:lnTo>
                  <a:lnTo>
                    <a:pt x="121105" y="302378"/>
                  </a:lnTo>
                  <a:lnTo>
                    <a:pt x="121183" y="300619"/>
                  </a:lnTo>
                  <a:lnTo>
                    <a:pt x="121293" y="290142"/>
                  </a:lnTo>
                  <a:lnTo>
                    <a:pt x="121384" y="274882"/>
                  </a:lnTo>
                  <a:lnTo>
                    <a:pt x="121453" y="255672"/>
                  </a:lnTo>
                  <a:lnTo>
                    <a:pt x="121557" y="233555"/>
                  </a:lnTo>
                  <a:lnTo>
                    <a:pt x="121922" y="227888"/>
                  </a:lnTo>
                  <a:lnTo>
                    <a:pt x="118433" y="222953"/>
                  </a:lnTo>
                  <a:lnTo>
                    <a:pt x="106795" y="218461"/>
                  </a:lnTo>
                  <a:close/>
                </a:path>
                <a:path w="241934" h="316864">
                  <a:moveTo>
                    <a:pt x="12076" y="146572"/>
                  </a:moveTo>
                  <a:lnTo>
                    <a:pt x="0" y="189766"/>
                  </a:lnTo>
                  <a:lnTo>
                    <a:pt x="439" y="199817"/>
                  </a:lnTo>
                  <a:lnTo>
                    <a:pt x="501" y="201227"/>
                  </a:lnTo>
                  <a:lnTo>
                    <a:pt x="13221" y="223632"/>
                  </a:lnTo>
                  <a:lnTo>
                    <a:pt x="14592" y="223501"/>
                  </a:lnTo>
                  <a:lnTo>
                    <a:pt x="15299" y="223501"/>
                  </a:lnTo>
                  <a:lnTo>
                    <a:pt x="22165" y="221608"/>
                  </a:lnTo>
                  <a:lnTo>
                    <a:pt x="85966" y="201227"/>
                  </a:lnTo>
                  <a:lnTo>
                    <a:pt x="91329" y="199817"/>
                  </a:lnTo>
                  <a:lnTo>
                    <a:pt x="94896" y="194959"/>
                  </a:lnTo>
                  <a:lnTo>
                    <a:pt x="95573" y="182399"/>
                  </a:lnTo>
                  <a:lnTo>
                    <a:pt x="92319" y="176785"/>
                  </a:lnTo>
                  <a:lnTo>
                    <a:pt x="86938" y="174787"/>
                  </a:lnTo>
                  <a:lnTo>
                    <a:pt x="25819" y="149784"/>
                  </a:lnTo>
                  <a:lnTo>
                    <a:pt x="18684" y="147180"/>
                  </a:lnTo>
                  <a:lnTo>
                    <a:pt x="16033" y="146703"/>
                  </a:lnTo>
                  <a:lnTo>
                    <a:pt x="12076" y="146572"/>
                  </a:lnTo>
                  <a:close/>
                </a:path>
                <a:path w="241934" h="316864">
                  <a:moveTo>
                    <a:pt x="105571" y="0"/>
                  </a:moveTo>
                  <a:lnTo>
                    <a:pt x="65941" y="5669"/>
                  </a:lnTo>
                  <a:lnTo>
                    <a:pt x="29338" y="21464"/>
                  </a:lnTo>
                  <a:lnTo>
                    <a:pt x="25042" y="28776"/>
                  </a:lnTo>
                  <a:lnTo>
                    <a:pt x="25979" y="32354"/>
                  </a:lnTo>
                  <a:lnTo>
                    <a:pt x="37066" y="50272"/>
                  </a:lnTo>
                  <a:lnTo>
                    <a:pt x="92787" y="138503"/>
                  </a:lnTo>
                  <a:lnTo>
                    <a:pt x="99630" y="147180"/>
                  </a:lnTo>
                  <a:lnTo>
                    <a:pt x="105524" y="150933"/>
                  </a:lnTo>
                  <a:lnTo>
                    <a:pt x="105670" y="150933"/>
                  </a:lnTo>
                  <a:lnTo>
                    <a:pt x="110014" y="151539"/>
                  </a:lnTo>
                  <a:lnTo>
                    <a:pt x="112887" y="150933"/>
                  </a:lnTo>
                  <a:lnTo>
                    <a:pt x="115439" y="150176"/>
                  </a:lnTo>
                  <a:lnTo>
                    <a:pt x="123275" y="147721"/>
                  </a:lnTo>
                  <a:lnTo>
                    <a:pt x="122390" y="129442"/>
                  </a:lnTo>
                  <a:lnTo>
                    <a:pt x="118260" y="62335"/>
                  </a:lnTo>
                  <a:lnTo>
                    <a:pt x="114267" y="8016"/>
                  </a:lnTo>
                  <a:lnTo>
                    <a:pt x="110049" y="1148"/>
                  </a:lnTo>
                  <a:lnTo>
                    <a:pt x="105571" y="0"/>
                  </a:lnTo>
                  <a:close/>
                </a:path>
                <a:path w="241934" h="316864">
                  <a:moveTo>
                    <a:pt x="160090" y="203812"/>
                  </a:moveTo>
                  <a:lnTo>
                    <a:pt x="154336" y="205640"/>
                  </a:lnTo>
                  <a:lnTo>
                    <a:pt x="150483" y="210418"/>
                  </a:lnTo>
                  <a:lnTo>
                    <a:pt x="146448" y="215328"/>
                  </a:lnTo>
                  <a:lnTo>
                    <a:pt x="145931" y="221955"/>
                  </a:lnTo>
                  <a:lnTo>
                    <a:pt x="149077" y="226713"/>
                  </a:lnTo>
                  <a:lnTo>
                    <a:pt x="174131" y="267482"/>
                  </a:lnTo>
                  <a:lnTo>
                    <a:pt x="196957" y="294058"/>
                  </a:lnTo>
                  <a:lnTo>
                    <a:pt x="201123" y="292387"/>
                  </a:lnTo>
                  <a:lnTo>
                    <a:pt x="235796" y="254068"/>
                  </a:lnTo>
                  <a:lnTo>
                    <a:pt x="241791" y="236871"/>
                  </a:lnTo>
                  <a:lnTo>
                    <a:pt x="240385" y="233006"/>
                  </a:lnTo>
                  <a:lnTo>
                    <a:pt x="237313" y="230552"/>
                  </a:lnTo>
                  <a:lnTo>
                    <a:pt x="235172" y="229338"/>
                  </a:lnTo>
                  <a:lnTo>
                    <a:pt x="228851" y="226971"/>
                  </a:lnTo>
                  <a:lnTo>
                    <a:pt x="165428" y="205901"/>
                  </a:lnTo>
                  <a:lnTo>
                    <a:pt x="165141" y="205770"/>
                  </a:lnTo>
                  <a:lnTo>
                    <a:pt x="160090" y="203812"/>
                  </a:lnTo>
                  <a:close/>
                </a:path>
                <a:path w="241934" h="316864">
                  <a:moveTo>
                    <a:pt x="199275" y="92622"/>
                  </a:moveTo>
                  <a:lnTo>
                    <a:pt x="146291" y="155947"/>
                  </a:lnTo>
                  <a:lnTo>
                    <a:pt x="142698" y="160334"/>
                  </a:lnTo>
                  <a:lnTo>
                    <a:pt x="142709" y="166437"/>
                  </a:lnTo>
                  <a:lnTo>
                    <a:pt x="149494" y="176863"/>
                  </a:lnTo>
                  <a:lnTo>
                    <a:pt x="155378" y="179448"/>
                  </a:lnTo>
                  <a:lnTo>
                    <a:pt x="160767" y="177960"/>
                  </a:lnTo>
                  <a:lnTo>
                    <a:pt x="161614" y="177960"/>
                  </a:lnTo>
                  <a:lnTo>
                    <a:pt x="163163" y="177385"/>
                  </a:lnTo>
                  <a:lnTo>
                    <a:pt x="225115" y="162148"/>
                  </a:lnTo>
                  <a:lnTo>
                    <a:pt x="232370" y="160054"/>
                  </a:lnTo>
                  <a:lnTo>
                    <a:pt x="234762" y="158923"/>
                  </a:lnTo>
                  <a:lnTo>
                    <a:pt x="238042" y="156704"/>
                  </a:lnTo>
                  <a:lnTo>
                    <a:pt x="239682" y="153022"/>
                  </a:lnTo>
                  <a:lnTo>
                    <a:pt x="239396" y="148531"/>
                  </a:lnTo>
                  <a:lnTo>
                    <a:pt x="239396" y="148087"/>
                  </a:lnTo>
                  <a:lnTo>
                    <a:pt x="234790" y="134897"/>
                  </a:lnTo>
                  <a:lnTo>
                    <a:pt x="225145" y="118445"/>
                  </a:lnTo>
                  <a:lnTo>
                    <a:pt x="213609" y="103437"/>
                  </a:lnTo>
                  <a:lnTo>
                    <a:pt x="203336" y="94581"/>
                  </a:lnTo>
                  <a:lnTo>
                    <a:pt x="199275" y="92622"/>
                  </a:lnTo>
                  <a:close/>
                </a:path>
                <a:path w="241934" h="316864">
                  <a:moveTo>
                    <a:pt x="161614" y="177960"/>
                  </a:moveTo>
                  <a:lnTo>
                    <a:pt x="160767" y="177960"/>
                  </a:lnTo>
                  <a:lnTo>
                    <a:pt x="160559" y="178352"/>
                  </a:lnTo>
                  <a:lnTo>
                    <a:pt x="161614" y="17796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193800" y="3568700"/>
            <a:ext cx="457200" cy="457200"/>
            <a:chOff x="1193800" y="3568700"/>
            <a:chExt cx="457200" cy="457200"/>
          </a:xfrm>
        </p:grpSpPr>
        <p:sp>
          <p:nvSpPr>
            <p:cNvPr id="80" name="object 80"/>
            <p:cNvSpPr/>
            <p:nvPr/>
          </p:nvSpPr>
          <p:spPr>
            <a:xfrm>
              <a:off x="1193800" y="356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95400" y="3670300"/>
              <a:ext cx="255270" cy="266700"/>
            </a:xfrm>
            <a:custGeom>
              <a:avLst/>
              <a:gdLst/>
              <a:ahLst/>
              <a:cxnLst/>
              <a:rect l="l" t="t" r="r" b="b"/>
              <a:pathLst>
                <a:path w="255269" h="266700">
                  <a:moveTo>
                    <a:pt x="133261" y="231851"/>
                  </a:moveTo>
                  <a:lnTo>
                    <a:pt x="63741" y="231851"/>
                  </a:lnTo>
                  <a:lnTo>
                    <a:pt x="63741" y="266700"/>
                  </a:lnTo>
                  <a:lnTo>
                    <a:pt x="98501" y="266700"/>
                  </a:lnTo>
                  <a:lnTo>
                    <a:pt x="133261" y="231851"/>
                  </a:lnTo>
                  <a:close/>
                </a:path>
                <a:path w="255269" h="266700">
                  <a:moveTo>
                    <a:pt x="254965" y="0"/>
                  </a:moveTo>
                  <a:lnTo>
                    <a:pt x="17335" y="0"/>
                  </a:lnTo>
                  <a:lnTo>
                    <a:pt x="0" y="46405"/>
                  </a:lnTo>
                  <a:lnTo>
                    <a:pt x="0" y="231851"/>
                  </a:lnTo>
                  <a:lnTo>
                    <a:pt x="185445" y="231851"/>
                  </a:lnTo>
                  <a:lnTo>
                    <a:pt x="191223" y="226072"/>
                  </a:lnTo>
                  <a:lnTo>
                    <a:pt x="92722" y="226072"/>
                  </a:lnTo>
                  <a:lnTo>
                    <a:pt x="92722" y="191312"/>
                  </a:lnTo>
                  <a:lnTo>
                    <a:pt x="40538" y="191312"/>
                  </a:lnTo>
                  <a:lnTo>
                    <a:pt x="40538" y="23202"/>
                  </a:lnTo>
                  <a:lnTo>
                    <a:pt x="254965" y="23202"/>
                  </a:lnTo>
                  <a:lnTo>
                    <a:pt x="254965" y="0"/>
                  </a:lnTo>
                  <a:close/>
                </a:path>
                <a:path w="255269" h="266700">
                  <a:moveTo>
                    <a:pt x="254965" y="23202"/>
                  </a:moveTo>
                  <a:lnTo>
                    <a:pt x="231851" y="23202"/>
                  </a:lnTo>
                  <a:lnTo>
                    <a:pt x="231851" y="150774"/>
                  </a:lnTo>
                  <a:lnTo>
                    <a:pt x="191223" y="191312"/>
                  </a:lnTo>
                  <a:lnTo>
                    <a:pt x="127482" y="191312"/>
                  </a:lnTo>
                  <a:lnTo>
                    <a:pt x="92722" y="226072"/>
                  </a:lnTo>
                  <a:lnTo>
                    <a:pt x="191223" y="226072"/>
                  </a:lnTo>
                  <a:lnTo>
                    <a:pt x="254965" y="162331"/>
                  </a:lnTo>
                  <a:lnTo>
                    <a:pt x="254965" y="23202"/>
                  </a:lnTo>
                  <a:close/>
                </a:path>
                <a:path w="255269" h="266700">
                  <a:moveTo>
                    <a:pt x="127481" y="69608"/>
                  </a:moveTo>
                  <a:lnTo>
                    <a:pt x="104278" y="69608"/>
                  </a:lnTo>
                  <a:lnTo>
                    <a:pt x="104278" y="139217"/>
                  </a:lnTo>
                  <a:lnTo>
                    <a:pt x="127481" y="139217"/>
                  </a:lnTo>
                  <a:lnTo>
                    <a:pt x="127481" y="69608"/>
                  </a:lnTo>
                  <a:close/>
                </a:path>
                <a:path w="255269" h="266700">
                  <a:moveTo>
                    <a:pt x="191222" y="69608"/>
                  </a:moveTo>
                  <a:lnTo>
                    <a:pt x="168019" y="69608"/>
                  </a:lnTo>
                  <a:lnTo>
                    <a:pt x="168019" y="139217"/>
                  </a:lnTo>
                  <a:lnTo>
                    <a:pt x="191222" y="139217"/>
                  </a:lnTo>
                  <a:lnTo>
                    <a:pt x="191222" y="69608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2032000" y="3568700"/>
            <a:ext cx="457200" cy="457200"/>
            <a:chOff x="2032000" y="3568700"/>
            <a:chExt cx="457200" cy="457200"/>
          </a:xfrm>
        </p:grpSpPr>
        <p:sp>
          <p:nvSpPr>
            <p:cNvPr id="83" name="object 83"/>
            <p:cNvSpPr/>
            <p:nvPr/>
          </p:nvSpPr>
          <p:spPr>
            <a:xfrm>
              <a:off x="2032000" y="356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08311" y="3645011"/>
              <a:ext cx="296545" cy="304800"/>
            </a:xfrm>
            <a:custGeom>
              <a:avLst/>
              <a:gdLst/>
              <a:ahLst/>
              <a:cxnLst/>
              <a:rect l="l" t="t" r="r" b="b"/>
              <a:pathLst>
                <a:path w="296544" h="304800">
                  <a:moveTo>
                    <a:pt x="215417" y="0"/>
                  </a:moveTo>
                  <a:lnTo>
                    <a:pt x="80692" y="0"/>
                  </a:lnTo>
                  <a:lnTo>
                    <a:pt x="61895" y="783"/>
                  </a:lnTo>
                  <a:lnTo>
                    <a:pt x="19143" y="19143"/>
                  </a:lnTo>
                  <a:lnTo>
                    <a:pt x="783" y="61895"/>
                  </a:lnTo>
                  <a:lnTo>
                    <a:pt x="0" y="223884"/>
                  </a:lnTo>
                  <a:lnTo>
                    <a:pt x="585" y="237930"/>
                  </a:lnTo>
                  <a:lnTo>
                    <a:pt x="699" y="240653"/>
                  </a:lnTo>
                  <a:lnTo>
                    <a:pt x="12461" y="277614"/>
                  </a:lnTo>
                  <a:lnTo>
                    <a:pt x="47365" y="301665"/>
                  </a:lnTo>
                  <a:lnTo>
                    <a:pt x="80692" y="304576"/>
                  </a:lnTo>
                  <a:lnTo>
                    <a:pt x="215417" y="304576"/>
                  </a:lnTo>
                  <a:lnTo>
                    <a:pt x="260326" y="297522"/>
                  </a:lnTo>
                  <a:lnTo>
                    <a:pt x="289056" y="268792"/>
                  </a:lnTo>
                  <a:lnTo>
                    <a:pt x="294926" y="245408"/>
                  </a:lnTo>
                  <a:lnTo>
                    <a:pt x="169925" y="245408"/>
                  </a:lnTo>
                  <a:lnTo>
                    <a:pt x="143337" y="240653"/>
                  </a:lnTo>
                  <a:lnTo>
                    <a:pt x="125519" y="227847"/>
                  </a:lnTo>
                  <a:lnTo>
                    <a:pt x="115524" y="210820"/>
                  </a:lnTo>
                  <a:lnTo>
                    <a:pt x="112403" y="193401"/>
                  </a:lnTo>
                  <a:lnTo>
                    <a:pt x="112403" y="129778"/>
                  </a:lnTo>
                  <a:lnTo>
                    <a:pt x="93020" y="129778"/>
                  </a:lnTo>
                  <a:lnTo>
                    <a:pt x="93020" y="104623"/>
                  </a:lnTo>
                  <a:lnTo>
                    <a:pt x="110935" y="94063"/>
                  </a:lnTo>
                  <a:lnTo>
                    <a:pt x="122141" y="80080"/>
                  </a:lnTo>
                  <a:lnTo>
                    <a:pt x="128207" y="65248"/>
                  </a:lnTo>
                  <a:lnTo>
                    <a:pt x="130701" y="52141"/>
                  </a:lnTo>
                  <a:lnTo>
                    <a:pt x="130815" y="51098"/>
                  </a:lnTo>
                  <a:lnTo>
                    <a:pt x="131621" y="50687"/>
                  </a:lnTo>
                  <a:lnTo>
                    <a:pt x="293684" y="50687"/>
                  </a:lnTo>
                  <a:lnTo>
                    <a:pt x="293198" y="47365"/>
                  </a:lnTo>
                  <a:lnTo>
                    <a:pt x="269147" y="12461"/>
                  </a:lnTo>
                  <a:lnTo>
                    <a:pt x="234214" y="783"/>
                  </a:lnTo>
                  <a:lnTo>
                    <a:pt x="215417" y="0"/>
                  </a:lnTo>
                  <a:close/>
                </a:path>
                <a:path w="296544" h="304800">
                  <a:moveTo>
                    <a:pt x="296109" y="206232"/>
                  </a:moveTo>
                  <a:lnTo>
                    <a:pt x="193876" y="206232"/>
                  </a:lnTo>
                  <a:lnTo>
                    <a:pt x="203087" y="233999"/>
                  </a:lnTo>
                  <a:lnTo>
                    <a:pt x="198429" y="237930"/>
                  </a:lnTo>
                  <a:lnTo>
                    <a:pt x="190490" y="241551"/>
                  </a:lnTo>
                  <a:lnTo>
                    <a:pt x="180560" y="244249"/>
                  </a:lnTo>
                  <a:lnTo>
                    <a:pt x="169925" y="245408"/>
                  </a:lnTo>
                  <a:lnTo>
                    <a:pt x="294926" y="245408"/>
                  </a:lnTo>
                  <a:lnTo>
                    <a:pt x="295325" y="242680"/>
                  </a:lnTo>
                  <a:lnTo>
                    <a:pt x="296109" y="223884"/>
                  </a:lnTo>
                  <a:lnTo>
                    <a:pt x="296109" y="206232"/>
                  </a:lnTo>
                  <a:close/>
                </a:path>
                <a:path w="296544" h="304800">
                  <a:moveTo>
                    <a:pt x="293684" y="50687"/>
                  </a:moveTo>
                  <a:lnTo>
                    <a:pt x="160129" y="50687"/>
                  </a:lnTo>
                  <a:lnTo>
                    <a:pt x="160129" y="100293"/>
                  </a:lnTo>
                  <a:lnTo>
                    <a:pt x="198453" y="100293"/>
                  </a:lnTo>
                  <a:lnTo>
                    <a:pt x="198453" y="129778"/>
                  </a:lnTo>
                  <a:lnTo>
                    <a:pt x="159995" y="129778"/>
                  </a:lnTo>
                  <a:lnTo>
                    <a:pt x="159995" y="190399"/>
                  </a:lnTo>
                  <a:lnTo>
                    <a:pt x="160771" y="196933"/>
                  </a:lnTo>
                  <a:lnTo>
                    <a:pt x="163508" y="203242"/>
                  </a:lnTo>
                  <a:lnTo>
                    <a:pt x="169134" y="207959"/>
                  </a:lnTo>
                  <a:lnTo>
                    <a:pt x="169276" y="207959"/>
                  </a:lnTo>
                  <a:lnTo>
                    <a:pt x="178427" y="209591"/>
                  </a:lnTo>
                  <a:lnTo>
                    <a:pt x="183506" y="209462"/>
                  </a:lnTo>
                  <a:lnTo>
                    <a:pt x="190315" y="207959"/>
                  </a:lnTo>
                  <a:lnTo>
                    <a:pt x="193876" y="206232"/>
                  </a:lnTo>
                  <a:lnTo>
                    <a:pt x="296109" y="206232"/>
                  </a:lnTo>
                  <a:lnTo>
                    <a:pt x="296083" y="80080"/>
                  </a:lnTo>
                  <a:lnTo>
                    <a:pt x="295325" y="61895"/>
                  </a:lnTo>
                  <a:lnTo>
                    <a:pt x="293745" y="51098"/>
                  </a:lnTo>
                  <a:lnTo>
                    <a:pt x="293684" y="50687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2870200" y="3568700"/>
            <a:ext cx="457200" cy="457200"/>
            <a:chOff x="2870200" y="3568700"/>
            <a:chExt cx="457200" cy="457200"/>
          </a:xfrm>
        </p:grpSpPr>
        <p:sp>
          <p:nvSpPr>
            <p:cNvPr id="86" name="object 86"/>
            <p:cNvSpPr/>
            <p:nvPr/>
          </p:nvSpPr>
          <p:spPr>
            <a:xfrm>
              <a:off x="2870200" y="356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46487" y="3644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99144" y="0"/>
                  </a:moveTo>
                  <a:lnTo>
                    <a:pt x="105640" y="0"/>
                  </a:lnTo>
                  <a:lnTo>
                    <a:pt x="53084" y="4509"/>
                  </a:lnTo>
                  <a:lnTo>
                    <a:pt x="20738" y="20835"/>
                  </a:lnTo>
                  <a:lnTo>
                    <a:pt x="4416" y="53176"/>
                  </a:lnTo>
                  <a:lnTo>
                    <a:pt x="117" y="103188"/>
                  </a:lnTo>
                  <a:lnTo>
                    <a:pt x="0" y="200093"/>
                  </a:lnTo>
                  <a:lnTo>
                    <a:pt x="4397" y="251623"/>
                  </a:lnTo>
                  <a:lnTo>
                    <a:pt x="20826" y="284043"/>
                  </a:lnTo>
                  <a:lnTo>
                    <a:pt x="53004" y="300315"/>
                  </a:lnTo>
                  <a:lnTo>
                    <a:pt x="53244" y="300315"/>
                  </a:lnTo>
                  <a:lnTo>
                    <a:pt x="105481" y="304800"/>
                  </a:lnTo>
                  <a:lnTo>
                    <a:pt x="198985" y="304800"/>
                  </a:lnTo>
                  <a:lnTo>
                    <a:pt x="251536" y="300315"/>
                  </a:lnTo>
                  <a:lnTo>
                    <a:pt x="283876" y="284043"/>
                  </a:lnTo>
                  <a:lnTo>
                    <a:pt x="300203" y="251757"/>
                  </a:lnTo>
                  <a:lnTo>
                    <a:pt x="303145" y="217488"/>
                  </a:lnTo>
                  <a:lnTo>
                    <a:pt x="153902" y="217488"/>
                  </a:lnTo>
                  <a:lnTo>
                    <a:pt x="135988" y="214844"/>
                  </a:lnTo>
                  <a:lnTo>
                    <a:pt x="101172" y="194316"/>
                  </a:lnTo>
                  <a:lnTo>
                    <a:pt x="68980" y="149890"/>
                  </a:lnTo>
                  <a:lnTo>
                    <a:pt x="52629" y="111751"/>
                  </a:lnTo>
                  <a:lnTo>
                    <a:pt x="51032" y="103188"/>
                  </a:lnTo>
                  <a:lnTo>
                    <a:pt x="51032" y="99854"/>
                  </a:lnTo>
                  <a:lnTo>
                    <a:pt x="52302" y="96838"/>
                  </a:lnTo>
                  <a:lnTo>
                    <a:pt x="303954" y="96838"/>
                  </a:lnTo>
                  <a:lnTo>
                    <a:pt x="300228" y="53176"/>
                  </a:lnTo>
                  <a:lnTo>
                    <a:pt x="283956" y="20835"/>
                  </a:lnTo>
                  <a:lnTo>
                    <a:pt x="251670" y="4509"/>
                  </a:lnTo>
                  <a:lnTo>
                    <a:pt x="199144" y="0"/>
                  </a:lnTo>
                  <a:close/>
                </a:path>
                <a:path w="304800" h="304800">
                  <a:moveTo>
                    <a:pt x="175650" y="181293"/>
                  </a:moveTo>
                  <a:lnTo>
                    <a:pt x="171047" y="181293"/>
                  </a:lnTo>
                  <a:lnTo>
                    <a:pt x="169777" y="182563"/>
                  </a:lnTo>
                  <a:lnTo>
                    <a:pt x="169777" y="214313"/>
                  </a:lnTo>
                  <a:lnTo>
                    <a:pt x="168030" y="217488"/>
                  </a:lnTo>
                  <a:lnTo>
                    <a:pt x="217855" y="217488"/>
                  </a:lnTo>
                  <a:lnTo>
                    <a:pt x="202229" y="200093"/>
                  </a:lnTo>
                  <a:lnTo>
                    <a:pt x="197717" y="195581"/>
                  </a:lnTo>
                  <a:lnTo>
                    <a:pt x="189179" y="187990"/>
                  </a:lnTo>
                  <a:lnTo>
                    <a:pt x="182993" y="183674"/>
                  </a:lnTo>
                  <a:lnTo>
                    <a:pt x="178652" y="181740"/>
                  </a:lnTo>
                  <a:lnTo>
                    <a:pt x="175650" y="181293"/>
                  </a:lnTo>
                  <a:close/>
                </a:path>
                <a:path w="304800" h="304800">
                  <a:moveTo>
                    <a:pt x="303954" y="96838"/>
                  </a:moveTo>
                  <a:lnTo>
                    <a:pt x="249469" y="96838"/>
                  </a:lnTo>
                  <a:lnTo>
                    <a:pt x="250898" y="100172"/>
                  </a:lnTo>
                  <a:lnTo>
                    <a:pt x="249469" y="104934"/>
                  </a:lnTo>
                  <a:lnTo>
                    <a:pt x="244660" y="116550"/>
                  </a:lnTo>
                  <a:lnTo>
                    <a:pt x="236030" y="131433"/>
                  </a:lnTo>
                  <a:lnTo>
                    <a:pt x="226916" y="145510"/>
                  </a:lnTo>
                  <a:lnTo>
                    <a:pt x="219624" y="156192"/>
                  </a:lnTo>
                  <a:lnTo>
                    <a:pt x="217243" y="159862"/>
                  </a:lnTo>
                  <a:lnTo>
                    <a:pt x="216290" y="161767"/>
                  </a:lnTo>
                  <a:lnTo>
                    <a:pt x="219624" y="166053"/>
                  </a:lnTo>
                  <a:lnTo>
                    <a:pt x="220759" y="167756"/>
                  </a:lnTo>
                  <a:lnTo>
                    <a:pt x="232301" y="179058"/>
                  </a:lnTo>
                  <a:lnTo>
                    <a:pt x="234864" y="182087"/>
                  </a:lnTo>
                  <a:lnTo>
                    <a:pt x="241519" y="189838"/>
                  </a:lnTo>
                  <a:lnTo>
                    <a:pt x="247028" y="196831"/>
                  </a:lnTo>
                  <a:lnTo>
                    <a:pt x="251138" y="202960"/>
                  </a:lnTo>
                  <a:lnTo>
                    <a:pt x="253597" y="208122"/>
                  </a:lnTo>
                  <a:lnTo>
                    <a:pt x="255502" y="214313"/>
                  </a:lnTo>
                  <a:lnTo>
                    <a:pt x="252327" y="217488"/>
                  </a:lnTo>
                  <a:lnTo>
                    <a:pt x="303145" y="217488"/>
                  </a:lnTo>
                  <a:lnTo>
                    <a:pt x="304638" y="200093"/>
                  </a:lnTo>
                  <a:lnTo>
                    <a:pt x="304565" y="103998"/>
                  </a:lnTo>
                  <a:lnTo>
                    <a:pt x="303954" y="96838"/>
                  </a:lnTo>
                  <a:close/>
                </a:path>
                <a:path w="304800" h="304800">
                  <a:moveTo>
                    <a:pt x="125009" y="96838"/>
                  </a:moveTo>
                  <a:lnTo>
                    <a:pt x="86592" y="96838"/>
                  </a:lnTo>
                  <a:lnTo>
                    <a:pt x="88655" y="99378"/>
                  </a:lnTo>
                  <a:lnTo>
                    <a:pt x="91007" y="105568"/>
                  </a:lnTo>
                  <a:lnTo>
                    <a:pt x="110464" y="146844"/>
                  </a:lnTo>
                  <a:lnTo>
                    <a:pt x="127549" y="164624"/>
                  </a:lnTo>
                  <a:lnTo>
                    <a:pt x="130407" y="164624"/>
                  </a:lnTo>
                  <a:lnTo>
                    <a:pt x="131677" y="163354"/>
                  </a:lnTo>
                  <a:lnTo>
                    <a:pt x="131677" y="123508"/>
                  </a:lnTo>
                  <a:lnTo>
                    <a:pt x="131091" y="114335"/>
                  </a:lnTo>
                  <a:lnTo>
                    <a:pt x="122787" y="103998"/>
                  </a:lnTo>
                  <a:lnTo>
                    <a:pt x="122787" y="99537"/>
                  </a:lnTo>
                  <a:lnTo>
                    <a:pt x="125009" y="96838"/>
                  </a:lnTo>
                  <a:close/>
                </a:path>
                <a:path w="304800" h="304800">
                  <a:moveTo>
                    <a:pt x="214862" y="96838"/>
                  </a:moveTo>
                  <a:lnTo>
                    <a:pt x="168189" y="96838"/>
                  </a:lnTo>
                  <a:lnTo>
                    <a:pt x="169777" y="99219"/>
                  </a:lnTo>
                  <a:lnTo>
                    <a:pt x="169777" y="153829"/>
                  </a:lnTo>
                  <a:lnTo>
                    <a:pt x="171840" y="155417"/>
                  </a:lnTo>
                  <a:lnTo>
                    <a:pt x="176127" y="155417"/>
                  </a:lnTo>
                  <a:lnTo>
                    <a:pt x="203253" y="119222"/>
                  </a:lnTo>
                  <a:lnTo>
                    <a:pt x="212322" y="99854"/>
                  </a:lnTo>
                  <a:lnTo>
                    <a:pt x="214862" y="96838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3708400" y="3568700"/>
            <a:ext cx="457200" cy="457200"/>
            <a:chOff x="3708400" y="3568700"/>
            <a:chExt cx="457200" cy="457200"/>
          </a:xfrm>
        </p:grpSpPr>
        <p:sp>
          <p:nvSpPr>
            <p:cNvPr id="89" name="object 89"/>
            <p:cNvSpPr/>
            <p:nvPr/>
          </p:nvSpPr>
          <p:spPr>
            <a:xfrm>
              <a:off x="3708400" y="356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784600" y="3644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42418" y="0"/>
                  </a:moveTo>
                  <a:lnTo>
                    <a:pt x="62382" y="0"/>
                  </a:lnTo>
                  <a:lnTo>
                    <a:pt x="38160" y="4922"/>
                  </a:lnTo>
                  <a:lnTo>
                    <a:pt x="18324" y="18324"/>
                  </a:lnTo>
                  <a:lnTo>
                    <a:pt x="4922" y="38160"/>
                  </a:lnTo>
                  <a:lnTo>
                    <a:pt x="0" y="62381"/>
                  </a:lnTo>
                  <a:lnTo>
                    <a:pt x="0" y="242418"/>
                  </a:lnTo>
                  <a:lnTo>
                    <a:pt x="4922" y="266640"/>
                  </a:lnTo>
                  <a:lnTo>
                    <a:pt x="18324" y="286475"/>
                  </a:lnTo>
                  <a:lnTo>
                    <a:pt x="38160" y="299878"/>
                  </a:lnTo>
                  <a:lnTo>
                    <a:pt x="62382" y="304800"/>
                  </a:lnTo>
                  <a:lnTo>
                    <a:pt x="242418" y="304800"/>
                  </a:lnTo>
                  <a:lnTo>
                    <a:pt x="266637" y="299878"/>
                  </a:lnTo>
                  <a:lnTo>
                    <a:pt x="286474" y="286475"/>
                  </a:lnTo>
                  <a:lnTo>
                    <a:pt x="299877" y="266640"/>
                  </a:lnTo>
                  <a:lnTo>
                    <a:pt x="301375" y="259270"/>
                  </a:lnTo>
                  <a:lnTo>
                    <a:pt x="144397" y="259270"/>
                  </a:lnTo>
                  <a:lnTo>
                    <a:pt x="142203" y="257555"/>
                  </a:lnTo>
                  <a:lnTo>
                    <a:pt x="147315" y="230989"/>
                  </a:lnTo>
                  <a:lnTo>
                    <a:pt x="136181" y="228670"/>
                  </a:lnTo>
                  <a:lnTo>
                    <a:pt x="133696" y="228374"/>
                  </a:lnTo>
                  <a:lnTo>
                    <a:pt x="132466" y="228199"/>
                  </a:lnTo>
                  <a:lnTo>
                    <a:pt x="95944" y="217480"/>
                  </a:lnTo>
                  <a:lnTo>
                    <a:pt x="66719" y="197854"/>
                  </a:lnTo>
                  <a:lnTo>
                    <a:pt x="47315" y="171359"/>
                  </a:lnTo>
                  <a:lnTo>
                    <a:pt x="40282" y="140033"/>
                  </a:lnTo>
                  <a:lnTo>
                    <a:pt x="49068" y="105179"/>
                  </a:lnTo>
                  <a:lnTo>
                    <a:pt x="73033" y="76716"/>
                  </a:lnTo>
                  <a:lnTo>
                    <a:pt x="108578" y="57526"/>
                  </a:lnTo>
                  <a:lnTo>
                    <a:pt x="152105" y="50489"/>
                  </a:lnTo>
                  <a:lnTo>
                    <a:pt x="302383" y="50489"/>
                  </a:lnTo>
                  <a:lnTo>
                    <a:pt x="299877" y="38160"/>
                  </a:lnTo>
                  <a:lnTo>
                    <a:pt x="286475" y="18324"/>
                  </a:lnTo>
                  <a:lnTo>
                    <a:pt x="266639" y="4922"/>
                  </a:lnTo>
                  <a:lnTo>
                    <a:pt x="242418" y="0"/>
                  </a:lnTo>
                  <a:close/>
                </a:path>
                <a:path w="304800" h="304800">
                  <a:moveTo>
                    <a:pt x="302383" y="50489"/>
                  </a:moveTo>
                  <a:lnTo>
                    <a:pt x="152105" y="50489"/>
                  </a:lnTo>
                  <a:lnTo>
                    <a:pt x="195632" y="57526"/>
                  </a:lnTo>
                  <a:lnTo>
                    <a:pt x="231177" y="76716"/>
                  </a:lnTo>
                  <a:lnTo>
                    <a:pt x="255142" y="105179"/>
                  </a:lnTo>
                  <a:lnTo>
                    <a:pt x="263930" y="140033"/>
                  </a:lnTo>
                  <a:lnTo>
                    <a:pt x="262809" y="152754"/>
                  </a:lnTo>
                  <a:lnTo>
                    <a:pt x="246711" y="187893"/>
                  </a:lnTo>
                  <a:lnTo>
                    <a:pt x="245165" y="189703"/>
                  </a:lnTo>
                  <a:lnTo>
                    <a:pt x="241485" y="194099"/>
                  </a:lnTo>
                  <a:lnTo>
                    <a:pt x="207003" y="223667"/>
                  </a:lnTo>
                  <a:lnTo>
                    <a:pt x="156717" y="256541"/>
                  </a:lnTo>
                  <a:lnTo>
                    <a:pt x="144397" y="259270"/>
                  </a:lnTo>
                  <a:lnTo>
                    <a:pt x="301375" y="259270"/>
                  </a:lnTo>
                  <a:lnTo>
                    <a:pt x="304800" y="242418"/>
                  </a:lnTo>
                  <a:lnTo>
                    <a:pt x="304800" y="62381"/>
                  </a:lnTo>
                  <a:lnTo>
                    <a:pt x="302383" y="50489"/>
                  </a:lnTo>
                  <a:close/>
                </a:path>
                <a:path w="304800" h="304800">
                  <a:moveTo>
                    <a:pt x="91021" y="113779"/>
                  </a:moveTo>
                  <a:lnTo>
                    <a:pt x="83910" y="113779"/>
                  </a:lnTo>
                  <a:lnTo>
                    <a:pt x="82822" y="114867"/>
                  </a:lnTo>
                  <a:lnTo>
                    <a:pt x="81390" y="116403"/>
                  </a:lnTo>
                  <a:lnTo>
                    <a:pt x="81493" y="166073"/>
                  </a:lnTo>
                  <a:lnTo>
                    <a:pt x="84117" y="168698"/>
                  </a:lnTo>
                  <a:lnTo>
                    <a:pt x="112880" y="168698"/>
                  </a:lnTo>
                  <a:lnTo>
                    <a:pt x="115504" y="166073"/>
                  </a:lnTo>
                  <a:lnTo>
                    <a:pt x="115607" y="159171"/>
                  </a:lnTo>
                  <a:lnTo>
                    <a:pt x="113087" y="156547"/>
                  </a:lnTo>
                  <a:lnTo>
                    <a:pt x="93541" y="156547"/>
                  </a:lnTo>
                  <a:lnTo>
                    <a:pt x="93541" y="116403"/>
                  </a:lnTo>
                  <a:lnTo>
                    <a:pt x="92109" y="114867"/>
                  </a:lnTo>
                  <a:lnTo>
                    <a:pt x="91021" y="113779"/>
                  </a:lnTo>
                  <a:close/>
                </a:path>
                <a:path w="304800" h="304800">
                  <a:moveTo>
                    <a:pt x="129944" y="113779"/>
                  </a:moveTo>
                  <a:lnTo>
                    <a:pt x="122835" y="113779"/>
                  </a:lnTo>
                  <a:lnTo>
                    <a:pt x="121746" y="114867"/>
                  </a:lnTo>
                  <a:lnTo>
                    <a:pt x="120314" y="116403"/>
                  </a:lnTo>
                  <a:lnTo>
                    <a:pt x="120417" y="166073"/>
                  </a:lnTo>
                  <a:lnTo>
                    <a:pt x="123042" y="168698"/>
                  </a:lnTo>
                  <a:lnTo>
                    <a:pt x="129738" y="168698"/>
                  </a:lnTo>
                  <a:lnTo>
                    <a:pt x="132362" y="166073"/>
                  </a:lnTo>
                  <a:lnTo>
                    <a:pt x="132465" y="116403"/>
                  </a:lnTo>
                  <a:lnTo>
                    <a:pt x="131033" y="114867"/>
                  </a:lnTo>
                  <a:lnTo>
                    <a:pt x="129944" y="113779"/>
                  </a:lnTo>
                  <a:close/>
                </a:path>
                <a:path w="304800" h="304800">
                  <a:moveTo>
                    <a:pt x="149318" y="113779"/>
                  </a:moveTo>
                  <a:lnTo>
                    <a:pt x="143197" y="113779"/>
                  </a:lnTo>
                  <a:lnTo>
                    <a:pt x="142108" y="114867"/>
                  </a:lnTo>
                  <a:lnTo>
                    <a:pt x="140675" y="116403"/>
                  </a:lnTo>
                  <a:lnTo>
                    <a:pt x="140777" y="166073"/>
                  </a:lnTo>
                  <a:lnTo>
                    <a:pt x="143401" y="168698"/>
                  </a:lnTo>
                  <a:lnTo>
                    <a:pt x="150100" y="168698"/>
                  </a:lnTo>
                  <a:lnTo>
                    <a:pt x="152724" y="166073"/>
                  </a:lnTo>
                  <a:lnTo>
                    <a:pt x="152826" y="136897"/>
                  </a:lnTo>
                  <a:lnTo>
                    <a:pt x="167171" y="136897"/>
                  </a:lnTo>
                  <a:lnTo>
                    <a:pt x="152058" y="116625"/>
                  </a:lnTo>
                  <a:lnTo>
                    <a:pt x="151051" y="114867"/>
                  </a:lnTo>
                  <a:lnTo>
                    <a:pt x="149318" y="113779"/>
                  </a:lnTo>
                  <a:close/>
                </a:path>
                <a:path w="304800" h="304800">
                  <a:moveTo>
                    <a:pt x="167171" y="136897"/>
                  </a:moveTo>
                  <a:lnTo>
                    <a:pt x="152826" y="136897"/>
                  </a:lnTo>
                  <a:lnTo>
                    <a:pt x="173968" y="165766"/>
                  </a:lnTo>
                  <a:lnTo>
                    <a:pt x="174331" y="166294"/>
                  </a:lnTo>
                  <a:lnTo>
                    <a:pt x="178680" y="168698"/>
                  </a:lnTo>
                  <a:lnTo>
                    <a:pt x="179995" y="168698"/>
                  </a:lnTo>
                  <a:lnTo>
                    <a:pt x="181034" y="168438"/>
                  </a:lnTo>
                  <a:lnTo>
                    <a:pt x="181198" y="168438"/>
                  </a:lnTo>
                  <a:lnTo>
                    <a:pt x="182180" y="167914"/>
                  </a:lnTo>
                  <a:lnTo>
                    <a:pt x="182764" y="167636"/>
                  </a:lnTo>
                  <a:lnTo>
                    <a:pt x="183255" y="167278"/>
                  </a:lnTo>
                  <a:lnTo>
                    <a:pt x="183601" y="166856"/>
                  </a:lnTo>
                  <a:lnTo>
                    <a:pt x="184682" y="165766"/>
                  </a:lnTo>
                  <a:lnTo>
                    <a:pt x="185288" y="164295"/>
                  </a:lnTo>
                  <a:lnTo>
                    <a:pt x="185288" y="144899"/>
                  </a:lnTo>
                  <a:lnTo>
                    <a:pt x="173138" y="144899"/>
                  </a:lnTo>
                  <a:lnTo>
                    <a:pt x="167171" y="136897"/>
                  </a:lnTo>
                  <a:close/>
                </a:path>
                <a:path w="304800" h="304800">
                  <a:moveTo>
                    <a:pt x="224349" y="113779"/>
                  </a:moveTo>
                  <a:lnTo>
                    <a:pt x="195380" y="113779"/>
                  </a:lnTo>
                  <a:lnTo>
                    <a:pt x="192756" y="116403"/>
                  </a:lnTo>
                  <a:lnTo>
                    <a:pt x="192756" y="166073"/>
                  </a:lnTo>
                  <a:lnTo>
                    <a:pt x="195380" y="168698"/>
                  </a:lnTo>
                  <a:lnTo>
                    <a:pt x="224349" y="168698"/>
                  </a:lnTo>
                  <a:lnTo>
                    <a:pt x="226974" y="166073"/>
                  </a:lnTo>
                  <a:lnTo>
                    <a:pt x="226974" y="159171"/>
                  </a:lnTo>
                  <a:lnTo>
                    <a:pt x="224349" y="156547"/>
                  </a:lnTo>
                  <a:lnTo>
                    <a:pt x="204907" y="156547"/>
                  </a:lnTo>
                  <a:lnTo>
                    <a:pt x="204907" y="147314"/>
                  </a:lnTo>
                  <a:lnTo>
                    <a:pt x="224349" y="147314"/>
                  </a:lnTo>
                  <a:lnTo>
                    <a:pt x="226974" y="144689"/>
                  </a:lnTo>
                  <a:lnTo>
                    <a:pt x="226974" y="137788"/>
                  </a:lnTo>
                  <a:lnTo>
                    <a:pt x="224349" y="135164"/>
                  </a:lnTo>
                  <a:lnTo>
                    <a:pt x="204907" y="135164"/>
                  </a:lnTo>
                  <a:lnTo>
                    <a:pt x="204907" y="125929"/>
                  </a:lnTo>
                  <a:lnTo>
                    <a:pt x="224349" y="125929"/>
                  </a:lnTo>
                  <a:lnTo>
                    <a:pt x="226974" y="123305"/>
                  </a:lnTo>
                  <a:lnTo>
                    <a:pt x="226974" y="116403"/>
                  </a:lnTo>
                  <a:lnTo>
                    <a:pt x="224349" y="113779"/>
                  </a:lnTo>
                  <a:close/>
                </a:path>
                <a:path w="304800" h="304800">
                  <a:moveTo>
                    <a:pt x="182768" y="113779"/>
                  </a:moveTo>
                  <a:lnTo>
                    <a:pt x="175659" y="113779"/>
                  </a:lnTo>
                  <a:lnTo>
                    <a:pt x="174571" y="114867"/>
                  </a:lnTo>
                  <a:lnTo>
                    <a:pt x="173138" y="116403"/>
                  </a:lnTo>
                  <a:lnTo>
                    <a:pt x="173138" y="144899"/>
                  </a:lnTo>
                  <a:lnTo>
                    <a:pt x="185288" y="144899"/>
                  </a:lnTo>
                  <a:lnTo>
                    <a:pt x="185289" y="116403"/>
                  </a:lnTo>
                  <a:lnTo>
                    <a:pt x="183856" y="114867"/>
                  </a:lnTo>
                  <a:lnTo>
                    <a:pt x="182768" y="113779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4546600" y="3568700"/>
            <a:ext cx="457200" cy="457200"/>
            <a:chOff x="4546600" y="3568700"/>
            <a:chExt cx="457200" cy="457200"/>
          </a:xfrm>
        </p:grpSpPr>
        <p:sp>
          <p:nvSpPr>
            <p:cNvPr id="92" name="object 92"/>
            <p:cNvSpPr/>
            <p:nvPr/>
          </p:nvSpPr>
          <p:spPr>
            <a:xfrm>
              <a:off x="4546600" y="35687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622800" y="3708400"/>
              <a:ext cx="304800" cy="168275"/>
            </a:xfrm>
            <a:custGeom>
              <a:avLst/>
              <a:gdLst/>
              <a:ahLst/>
              <a:cxnLst/>
              <a:rect l="l" t="t" r="r" b="b"/>
              <a:pathLst>
                <a:path w="304800" h="168275">
                  <a:moveTo>
                    <a:pt x="13285" y="86621"/>
                  </a:moveTo>
                  <a:lnTo>
                    <a:pt x="7517" y="86621"/>
                  </a:lnTo>
                  <a:lnTo>
                    <a:pt x="5082" y="87632"/>
                  </a:lnTo>
                  <a:lnTo>
                    <a:pt x="1016" y="91676"/>
                  </a:lnTo>
                  <a:lnTo>
                    <a:pt x="0" y="94145"/>
                  </a:lnTo>
                  <a:lnTo>
                    <a:pt x="0" y="141736"/>
                  </a:lnTo>
                  <a:lnTo>
                    <a:pt x="1371" y="144581"/>
                  </a:lnTo>
                  <a:lnTo>
                    <a:pt x="7022" y="148555"/>
                  </a:lnTo>
                  <a:lnTo>
                    <a:pt x="7361" y="148555"/>
                  </a:lnTo>
                  <a:lnTo>
                    <a:pt x="9786" y="149119"/>
                  </a:lnTo>
                  <a:lnTo>
                    <a:pt x="20849" y="94145"/>
                  </a:lnTo>
                  <a:lnTo>
                    <a:pt x="19833" y="91676"/>
                  </a:lnTo>
                  <a:lnTo>
                    <a:pt x="15767" y="87632"/>
                  </a:lnTo>
                  <a:lnTo>
                    <a:pt x="13285" y="86621"/>
                  </a:lnTo>
                  <a:close/>
                </a:path>
                <a:path w="304800" h="168275">
                  <a:moveTo>
                    <a:pt x="45906" y="49800"/>
                  </a:moveTo>
                  <a:lnTo>
                    <a:pt x="40138" y="49800"/>
                  </a:lnTo>
                  <a:lnTo>
                    <a:pt x="37703" y="50811"/>
                  </a:lnTo>
                  <a:lnTo>
                    <a:pt x="33638" y="54855"/>
                  </a:lnTo>
                  <a:lnTo>
                    <a:pt x="32621" y="57277"/>
                  </a:lnTo>
                  <a:lnTo>
                    <a:pt x="32621" y="158195"/>
                  </a:lnTo>
                  <a:lnTo>
                    <a:pt x="33591" y="160241"/>
                  </a:lnTo>
                  <a:lnTo>
                    <a:pt x="37467" y="162969"/>
                  </a:lnTo>
                  <a:lnTo>
                    <a:pt x="39949" y="163650"/>
                  </a:lnTo>
                  <a:lnTo>
                    <a:pt x="46095" y="163650"/>
                  </a:lnTo>
                  <a:lnTo>
                    <a:pt x="48623" y="162969"/>
                  </a:lnTo>
                  <a:lnTo>
                    <a:pt x="52501" y="160241"/>
                  </a:lnTo>
                  <a:lnTo>
                    <a:pt x="53471" y="158195"/>
                  </a:lnTo>
                  <a:lnTo>
                    <a:pt x="53471" y="57277"/>
                  </a:lnTo>
                  <a:lnTo>
                    <a:pt x="52454" y="54855"/>
                  </a:lnTo>
                  <a:lnTo>
                    <a:pt x="48388" y="50811"/>
                  </a:lnTo>
                  <a:lnTo>
                    <a:pt x="45906" y="49800"/>
                  </a:lnTo>
                  <a:close/>
                </a:path>
                <a:path w="304800" h="168275">
                  <a:moveTo>
                    <a:pt x="78575" y="62356"/>
                  </a:moveTo>
                  <a:lnTo>
                    <a:pt x="72807" y="62356"/>
                  </a:lnTo>
                  <a:lnTo>
                    <a:pt x="70302" y="63391"/>
                  </a:lnTo>
                  <a:lnTo>
                    <a:pt x="66142" y="67529"/>
                  </a:lnTo>
                  <a:lnTo>
                    <a:pt x="65101" y="70021"/>
                  </a:lnTo>
                  <a:lnTo>
                    <a:pt x="65101" y="162710"/>
                  </a:lnTo>
                  <a:lnTo>
                    <a:pt x="66094" y="164755"/>
                  </a:lnTo>
                  <a:lnTo>
                    <a:pt x="70065" y="167483"/>
                  </a:lnTo>
                  <a:lnTo>
                    <a:pt x="72618" y="168165"/>
                  </a:lnTo>
                  <a:lnTo>
                    <a:pt x="78764" y="168165"/>
                  </a:lnTo>
                  <a:lnTo>
                    <a:pt x="81247" y="167483"/>
                  </a:lnTo>
                  <a:lnTo>
                    <a:pt x="85123" y="164755"/>
                  </a:lnTo>
                  <a:lnTo>
                    <a:pt x="86093" y="162710"/>
                  </a:lnTo>
                  <a:lnTo>
                    <a:pt x="86093" y="70021"/>
                  </a:lnTo>
                  <a:lnTo>
                    <a:pt x="85076" y="67529"/>
                  </a:lnTo>
                  <a:lnTo>
                    <a:pt x="81010" y="63391"/>
                  </a:lnTo>
                  <a:lnTo>
                    <a:pt x="78575" y="62356"/>
                  </a:lnTo>
                  <a:close/>
                </a:path>
                <a:path w="304800" h="168275">
                  <a:moveTo>
                    <a:pt x="108360" y="5172"/>
                  </a:moveTo>
                  <a:lnTo>
                    <a:pt x="105287" y="6066"/>
                  </a:lnTo>
                  <a:lnTo>
                    <a:pt x="99235" y="11145"/>
                  </a:lnTo>
                  <a:lnTo>
                    <a:pt x="97722" y="14718"/>
                  </a:lnTo>
                  <a:lnTo>
                    <a:pt x="97723" y="165578"/>
                  </a:lnTo>
                  <a:lnTo>
                    <a:pt x="101221" y="168165"/>
                  </a:lnTo>
                  <a:lnTo>
                    <a:pt x="115215" y="168165"/>
                  </a:lnTo>
                  <a:lnTo>
                    <a:pt x="118714" y="165578"/>
                  </a:lnTo>
                  <a:lnTo>
                    <a:pt x="118714" y="11427"/>
                  </a:lnTo>
                  <a:lnTo>
                    <a:pt x="116303" y="6959"/>
                  </a:lnTo>
                  <a:lnTo>
                    <a:pt x="111480" y="5925"/>
                  </a:lnTo>
                  <a:lnTo>
                    <a:pt x="108360" y="5172"/>
                  </a:lnTo>
                  <a:close/>
                </a:path>
                <a:path w="304800" h="168275">
                  <a:moveTo>
                    <a:pt x="154173" y="0"/>
                  </a:moveTo>
                  <a:lnTo>
                    <a:pt x="147932" y="0"/>
                  </a:lnTo>
                  <a:lnTo>
                    <a:pt x="141644" y="752"/>
                  </a:lnTo>
                  <a:lnTo>
                    <a:pt x="135309" y="2257"/>
                  </a:lnTo>
                  <a:lnTo>
                    <a:pt x="132377" y="3197"/>
                  </a:lnTo>
                  <a:lnTo>
                    <a:pt x="130912" y="6113"/>
                  </a:lnTo>
                  <a:lnTo>
                    <a:pt x="130912" y="165061"/>
                  </a:lnTo>
                  <a:lnTo>
                    <a:pt x="256860" y="168165"/>
                  </a:lnTo>
                  <a:lnTo>
                    <a:pt x="266367" y="167292"/>
                  </a:lnTo>
                  <a:lnTo>
                    <a:pt x="301271" y="138786"/>
                  </a:lnTo>
                  <a:lnTo>
                    <a:pt x="304800" y="120481"/>
                  </a:lnTo>
                  <a:lnTo>
                    <a:pt x="303917" y="111028"/>
                  </a:lnTo>
                  <a:lnTo>
                    <a:pt x="275467" y="76605"/>
                  </a:lnTo>
                  <a:lnTo>
                    <a:pt x="238280" y="76605"/>
                  </a:lnTo>
                  <a:lnTo>
                    <a:pt x="236751" y="66249"/>
                  </a:lnTo>
                  <a:lnTo>
                    <a:pt x="218649" y="29560"/>
                  </a:lnTo>
                  <a:lnTo>
                    <a:pt x="185048" y="5713"/>
                  </a:lnTo>
                  <a:lnTo>
                    <a:pt x="165472" y="752"/>
                  </a:lnTo>
                  <a:lnTo>
                    <a:pt x="166813" y="752"/>
                  </a:lnTo>
                  <a:lnTo>
                    <a:pt x="154173" y="0"/>
                  </a:lnTo>
                  <a:close/>
                </a:path>
                <a:path w="304800" h="168275">
                  <a:moveTo>
                    <a:pt x="256718" y="72937"/>
                  </a:moveTo>
                  <a:lnTo>
                    <a:pt x="250193" y="72937"/>
                  </a:lnTo>
                  <a:lnTo>
                    <a:pt x="244047" y="74160"/>
                  </a:lnTo>
                  <a:lnTo>
                    <a:pt x="238280" y="76605"/>
                  </a:lnTo>
                  <a:lnTo>
                    <a:pt x="275467" y="76605"/>
                  </a:lnTo>
                  <a:lnTo>
                    <a:pt x="275138" y="76429"/>
                  </a:lnTo>
                  <a:lnTo>
                    <a:pt x="266287" y="73810"/>
                  </a:lnTo>
                  <a:lnTo>
                    <a:pt x="256718" y="72937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5384800" y="3556000"/>
            <a:ext cx="457200" cy="457200"/>
            <a:chOff x="5384800" y="3556000"/>
            <a:chExt cx="457200" cy="457200"/>
          </a:xfrm>
        </p:grpSpPr>
        <p:sp>
          <p:nvSpPr>
            <p:cNvPr id="95" name="object 95"/>
            <p:cNvSpPr/>
            <p:nvPr/>
          </p:nvSpPr>
          <p:spPr>
            <a:xfrm>
              <a:off x="5384800" y="3556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511800" y="3656922"/>
              <a:ext cx="241300" cy="255904"/>
            </a:xfrm>
            <a:custGeom>
              <a:avLst/>
              <a:gdLst/>
              <a:ahLst/>
              <a:cxnLst/>
              <a:rect l="l" t="t" r="r" b="b"/>
              <a:pathLst>
                <a:path w="241300" h="255904">
                  <a:moveTo>
                    <a:pt x="121740" y="140020"/>
                  </a:moveTo>
                  <a:lnTo>
                    <a:pt x="6278" y="251144"/>
                  </a:lnTo>
                  <a:lnTo>
                    <a:pt x="8393" y="252483"/>
                  </a:lnTo>
                  <a:lnTo>
                    <a:pt x="13663" y="255418"/>
                  </a:lnTo>
                  <a:lnTo>
                    <a:pt x="19959" y="255418"/>
                  </a:lnTo>
                  <a:lnTo>
                    <a:pt x="162452" y="179188"/>
                  </a:lnTo>
                  <a:lnTo>
                    <a:pt x="121740" y="140020"/>
                  </a:lnTo>
                  <a:close/>
                </a:path>
                <a:path w="241300" h="255904">
                  <a:moveTo>
                    <a:pt x="0" y="22837"/>
                  </a:moveTo>
                  <a:lnTo>
                    <a:pt x="0" y="234749"/>
                  </a:lnTo>
                  <a:lnTo>
                    <a:pt x="110108" y="128793"/>
                  </a:lnTo>
                  <a:lnTo>
                    <a:pt x="0" y="22837"/>
                  </a:lnTo>
                  <a:close/>
                </a:path>
                <a:path w="241300" h="255904">
                  <a:moveTo>
                    <a:pt x="178909" y="85033"/>
                  </a:moveTo>
                  <a:lnTo>
                    <a:pt x="133438" y="128793"/>
                  </a:lnTo>
                  <a:lnTo>
                    <a:pt x="177455" y="171150"/>
                  </a:lnTo>
                  <a:lnTo>
                    <a:pt x="237995" y="138808"/>
                  </a:lnTo>
                  <a:lnTo>
                    <a:pt x="241300" y="133450"/>
                  </a:lnTo>
                  <a:lnTo>
                    <a:pt x="241300" y="121967"/>
                  </a:lnTo>
                  <a:lnTo>
                    <a:pt x="237995" y="116609"/>
                  </a:lnTo>
                  <a:lnTo>
                    <a:pt x="178909" y="85033"/>
                  </a:lnTo>
                  <a:close/>
                </a:path>
                <a:path w="241300" h="255904">
                  <a:moveTo>
                    <a:pt x="20012" y="0"/>
                  </a:moveTo>
                  <a:lnTo>
                    <a:pt x="13482" y="0"/>
                  </a:lnTo>
                  <a:lnTo>
                    <a:pt x="8327" y="2870"/>
                  </a:lnTo>
                  <a:lnTo>
                    <a:pt x="7137" y="3572"/>
                  </a:lnTo>
                  <a:lnTo>
                    <a:pt x="6014" y="4401"/>
                  </a:lnTo>
                  <a:lnTo>
                    <a:pt x="5022" y="5294"/>
                  </a:lnTo>
                  <a:lnTo>
                    <a:pt x="121740" y="117566"/>
                  </a:lnTo>
                  <a:lnTo>
                    <a:pt x="163906" y="76995"/>
                  </a:lnTo>
                  <a:lnTo>
                    <a:pt x="20012" y="0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6223000" y="3556000"/>
            <a:ext cx="457200" cy="457200"/>
            <a:chOff x="6223000" y="3556000"/>
            <a:chExt cx="457200" cy="457200"/>
          </a:xfrm>
        </p:grpSpPr>
        <p:sp>
          <p:nvSpPr>
            <p:cNvPr id="98" name="object 98"/>
            <p:cNvSpPr/>
            <p:nvPr/>
          </p:nvSpPr>
          <p:spPr>
            <a:xfrm>
              <a:off x="6223000" y="3556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86500" y="3632200"/>
              <a:ext cx="334010" cy="310515"/>
            </a:xfrm>
            <a:custGeom>
              <a:avLst/>
              <a:gdLst/>
              <a:ahLst/>
              <a:cxnLst/>
              <a:rect l="l" t="t" r="r" b="b"/>
              <a:pathLst>
                <a:path w="334009" h="310514">
                  <a:moveTo>
                    <a:pt x="297626" y="292298"/>
                  </a:moveTo>
                  <a:lnTo>
                    <a:pt x="267135" y="292298"/>
                  </a:lnTo>
                  <a:lnTo>
                    <a:pt x="270181" y="292650"/>
                  </a:lnTo>
                  <a:lnTo>
                    <a:pt x="272934" y="294057"/>
                  </a:lnTo>
                  <a:lnTo>
                    <a:pt x="297666" y="309437"/>
                  </a:lnTo>
                  <a:lnTo>
                    <a:pt x="299189" y="310493"/>
                  </a:lnTo>
                  <a:lnTo>
                    <a:pt x="301327" y="308733"/>
                  </a:lnTo>
                  <a:lnTo>
                    <a:pt x="300712" y="306636"/>
                  </a:lnTo>
                  <a:lnTo>
                    <a:pt x="297778" y="293002"/>
                  </a:lnTo>
                  <a:lnTo>
                    <a:pt x="297702" y="292650"/>
                  </a:lnTo>
                  <a:lnTo>
                    <a:pt x="297626" y="292298"/>
                  </a:lnTo>
                  <a:close/>
                </a:path>
                <a:path w="334009" h="310514">
                  <a:moveTo>
                    <a:pt x="233852" y="104548"/>
                  </a:moveTo>
                  <a:lnTo>
                    <a:pt x="194938" y="112152"/>
                  </a:lnTo>
                  <a:lnTo>
                    <a:pt x="163210" y="132868"/>
                  </a:lnTo>
                  <a:lnTo>
                    <a:pt x="141844" y="163548"/>
                  </a:lnTo>
                  <a:lnTo>
                    <a:pt x="134016" y="201047"/>
                  </a:lnTo>
                  <a:lnTo>
                    <a:pt x="141892" y="238547"/>
                  </a:lnTo>
                  <a:lnTo>
                    <a:pt x="163364" y="269227"/>
                  </a:lnTo>
                  <a:lnTo>
                    <a:pt x="195198" y="289942"/>
                  </a:lnTo>
                  <a:lnTo>
                    <a:pt x="234159" y="297547"/>
                  </a:lnTo>
                  <a:lnTo>
                    <a:pt x="242061" y="297280"/>
                  </a:lnTo>
                  <a:lnTo>
                    <a:pt x="249732" y="296456"/>
                  </a:lnTo>
                  <a:lnTo>
                    <a:pt x="257172" y="295042"/>
                  </a:lnTo>
                  <a:lnTo>
                    <a:pt x="264382" y="293002"/>
                  </a:lnTo>
                  <a:lnTo>
                    <a:pt x="267135" y="292298"/>
                  </a:lnTo>
                  <a:lnTo>
                    <a:pt x="297626" y="292298"/>
                  </a:lnTo>
                  <a:lnTo>
                    <a:pt x="295822" y="283912"/>
                  </a:lnTo>
                  <a:lnTo>
                    <a:pt x="295207" y="280423"/>
                  </a:lnTo>
                  <a:lnTo>
                    <a:pt x="296129" y="276918"/>
                  </a:lnTo>
                  <a:lnTo>
                    <a:pt x="298868" y="274822"/>
                  </a:lnTo>
                  <a:lnTo>
                    <a:pt x="313381" y="259953"/>
                  </a:lnTo>
                  <a:lnTo>
                    <a:pt x="324453" y="242393"/>
                  </a:lnTo>
                  <a:lnTo>
                    <a:pt x="331515" y="222605"/>
                  </a:lnTo>
                  <a:lnTo>
                    <a:pt x="333914" y="201751"/>
                  </a:lnTo>
                  <a:lnTo>
                    <a:pt x="333995" y="201047"/>
                  </a:lnTo>
                  <a:lnTo>
                    <a:pt x="331353" y="188468"/>
                  </a:lnTo>
                  <a:lnTo>
                    <a:pt x="190507" y="188468"/>
                  </a:lnTo>
                  <a:lnTo>
                    <a:pt x="184401" y="181475"/>
                  </a:lnTo>
                  <a:lnTo>
                    <a:pt x="184401" y="163999"/>
                  </a:lnTo>
                  <a:lnTo>
                    <a:pt x="190507" y="157006"/>
                  </a:lnTo>
                  <a:lnTo>
                    <a:pt x="321540" y="157006"/>
                  </a:lnTo>
                  <a:lnTo>
                    <a:pt x="304647" y="132868"/>
                  </a:lnTo>
                  <a:lnTo>
                    <a:pt x="272813" y="112152"/>
                  </a:lnTo>
                  <a:lnTo>
                    <a:pt x="233852" y="104548"/>
                  </a:lnTo>
                  <a:close/>
                </a:path>
                <a:path w="334009" h="310514">
                  <a:moveTo>
                    <a:pt x="120893" y="0"/>
                  </a:moveTo>
                  <a:lnTo>
                    <a:pt x="73797" y="8965"/>
                  </a:lnTo>
                  <a:lnTo>
                    <a:pt x="35374" y="33436"/>
                  </a:lnTo>
                  <a:lnTo>
                    <a:pt x="9487" y="69774"/>
                  </a:lnTo>
                  <a:lnTo>
                    <a:pt x="0" y="114342"/>
                  </a:lnTo>
                  <a:lnTo>
                    <a:pt x="3034" y="139801"/>
                  </a:lnTo>
                  <a:lnTo>
                    <a:pt x="11679" y="163291"/>
                  </a:lnTo>
                  <a:lnTo>
                    <a:pt x="25247" y="184160"/>
                  </a:lnTo>
                  <a:lnTo>
                    <a:pt x="43050" y="201751"/>
                  </a:lnTo>
                  <a:lnTo>
                    <a:pt x="44880" y="203144"/>
                  </a:lnTo>
                  <a:lnTo>
                    <a:pt x="45495" y="205592"/>
                  </a:lnTo>
                  <a:lnTo>
                    <a:pt x="45188" y="208040"/>
                  </a:lnTo>
                  <a:lnTo>
                    <a:pt x="35420" y="247552"/>
                  </a:lnTo>
                  <a:lnTo>
                    <a:pt x="37866" y="250001"/>
                  </a:lnTo>
                  <a:lnTo>
                    <a:pt x="40003" y="248593"/>
                  </a:lnTo>
                  <a:lnTo>
                    <a:pt x="75718" y="224124"/>
                  </a:lnTo>
                  <a:lnTo>
                    <a:pt x="78163" y="222379"/>
                  </a:lnTo>
                  <a:lnTo>
                    <a:pt x="80903" y="222027"/>
                  </a:lnTo>
                  <a:lnTo>
                    <a:pt x="127925" y="222027"/>
                  </a:lnTo>
                  <a:lnTo>
                    <a:pt x="127846" y="221703"/>
                  </a:lnTo>
                  <a:lnTo>
                    <a:pt x="126699" y="214990"/>
                  </a:lnTo>
                  <a:lnTo>
                    <a:pt x="126012" y="208211"/>
                  </a:lnTo>
                  <a:lnTo>
                    <a:pt x="125924" y="205592"/>
                  </a:lnTo>
                  <a:lnTo>
                    <a:pt x="125856" y="201047"/>
                  </a:lnTo>
                  <a:lnTo>
                    <a:pt x="134361" y="159755"/>
                  </a:lnTo>
                  <a:lnTo>
                    <a:pt x="157764" y="125744"/>
                  </a:lnTo>
                  <a:lnTo>
                    <a:pt x="192501" y="102812"/>
                  </a:lnTo>
                  <a:lnTo>
                    <a:pt x="219119" y="97555"/>
                  </a:lnTo>
                  <a:lnTo>
                    <a:pt x="71429" y="97555"/>
                  </a:lnTo>
                  <a:lnTo>
                    <a:pt x="64107" y="89169"/>
                  </a:lnTo>
                  <a:lnTo>
                    <a:pt x="64107" y="68877"/>
                  </a:lnTo>
                  <a:lnTo>
                    <a:pt x="71429" y="60491"/>
                  </a:lnTo>
                  <a:lnTo>
                    <a:pt x="226658" y="60491"/>
                  </a:lnTo>
                  <a:lnTo>
                    <a:pt x="225351" y="57082"/>
                  </a:lnTo>
                  <a:lnTo>
                    <a:pt x="198937" y="27139"/>
                  </a:lnTo>
                  <a:lnTo>
                    <a:pt x="163193" y="7227"/>
                  </a:lnTo>
                  <a:lnTo>
                    <a:pt x="120893" y="0"/>
                  </a:lnTo>
                  <a:close/>
                </a:path>
                <a:path w="334009" h="310514">
                  <a:moveTo>
                    <a:pt x="127925" y="222027"/>
                  </a:moveTo>
                  <a:lnTo>
                    <a:pt x="80903" y="222027"/>
                  </a:lnTo>
                  <a:lnTo>
                    <a:pt x="83655" y="223068"/>
                  </a:lnTo>
                  <a:lnTo>
                    <a:pt x="92694" y="225415"/>
                  </a:lnTo>
                  <a:lnTo>
                    <a:pt x="101935" y="227177"/>
                  </a:lnTo>
                  <a:lnTo>
                    <a:pt x="111625" y="228317"/>
                  </a:lnTo>
                  <a:lnTo>
                    <a:pt x="112157" y="228317"/>
                  </a:lnTo>
                  <a:lnTo>
                    <a:pt x="120906" y="228669"/>
                  </a:lnTo>
                  <a:lnTo>
                    <a:pt x="126398" y="228669"/>
                  </a:lnTo>
                  <a:lnTo>
                    <a:pt x="129458" y="228317"/>
                  </a:lnTo>
                  <a:lnTo>
                    <a:pt x="128179" y="223068"/>
                  </a:lnTo>
                  <a:lnTo>
                    <a:pt x="128066" y="222605"/>
                  </a:lnTo>
                  <a:lnTo>
                    <a:pt x="128011" y="222379"/>
                  </a:lnTo>
                  <a:lnTo>
                    <a:pt x="127925" y="222027"/>
                  </a:lnTo>
                  <a:close/>
                </a:path>
                <a:path w="334009" h="310514">
                  <a:moveTo>
                    <a:pt x="257982" y="157006"/>
                  </a:moveTo>
                  <a:lnTo>
                    <a:pt x="205766" y="157006"/>
                  </a:lnTo>
                  <a:lnTo>
                    <a:pt x="211872" y="163999"/>
                  </a:lnTo>
                  <a:lnTo>
                    <a:pt x="211872" y="181475"/>
                  </a:lnTo>
                  <a:lnTo>
                    <a:pt x="205766" y="188468"/>
                  </a:lnTo>
                  <a:lnTo>
                    <a:pt x="257982" y="188468"/>
                  </a:lnTo>
                  <a:lnTo>
                    <a:pt x="251876" y="181475"/>
                  </a:lnTo>
                  <a:lnTo>
                    <a:pt x="251876" y="163999"/>
                  </a:lnTo>
                  <a:lnTo>
                    <a:pt x="257982" y="157006"/>
                  </a:lnTo>
                  <a:close/>
                </a:path>
                <a:path w="334009" h="310514">
                  <a:moveTo>
                    <a:pt x="321540" y="157006"/>
                  </a:moveTo>
                  <a:lnTo>
                    <a:pt x="273241" y="157006"/>
                  </a:lnTo>
                  <a:lnTo>
                    <a:pt x="279347" y="163999"/>
                  </a:lnTo>
                  <a:lnTo>
                    <a:pt x="279347" y="181475"/>
                  </a:lnTo>
                  <a:lnTo>
                    <a:pt x="272934" y="188468"/>
                  </a:lnTo>
                  <a:lnTo>
                    <a:pt x="331353" y="188468"/>
                  </a:lnTo>
                  <a:lnTo>
                    <a:pt x="326214" y="163999"/>
                  </a:lnTo>
                  <a:lnTo>
                    <a:pt x="326119" y="163548"/>
                  </a:lnTo>
                  <a:lnTo>
                    <a:pt x="321540" y="157006"/>
                  </a:lnTo>
                  <a:close/>
                </a:path>
                <a:path w="334009" h="310514">
                  <a:moveTo>
                    <a:pt x="152653" y="60491"/>
                  </a:moveTo>
                  <a:lnTo>
                    <a:pt x="89147" y="60491"/>
                  </a:lnTo>
                  <a:lnTo>
                    <a:pt x="96469" y="68877"/>
                  </a:lnTo>
                  <a:lnTo>
                    <a:pt x="96469" y="89169"/>
                  </a:lnTo>
                  <a:lnTo>
                    <a:pt x="89454" y="97555"/>
                  </a:lnTo>
                  <a:lnTo>
                    <a:pt x="152640" y="97555"/>
                  </a:lnTo>
                  <a:lnTo>
                    <a:pt x="145318" y="89169"/>
                  </a:lnTo>
                  <a:lnTo>
                    <a:pt x="145318" y="68877"/>
                  </a:lnTo>
                  <a:lnTo>
                    <a:pt x="152653" y="60491"/>
                  </a:lnTo>
                  <a:close/>
                </a:path>
                <a:path w="334009" h="310514">
                  <a:moveTo>
                    <a:pt x="226658" y="60491"/>
                  </a:moveTo>
                  <a:lnTo>
                    <a:pt x="170357" y="60491"/>
                  </a:lnTo>
                  <a:lnTo>
                    <a:pt x="177679" y="68877"/>
                  </a:lnTo>
                  <a:lnTo>
                    <a:pt x="177679" y="89169"/>
                  </a:lnTo>
                  <a:lnTo>
                    <a:pt x="170357" y="97555"/>
                  </a:lnTo>
                  <a:lnTo>
                    <a:pt x="219119" y="97555"/>
                  </a:lnTo>
                  <a:lnTo>
                    <a:pt x="235079" y="94402"/>
                  </a:lnTo>
                  <a:lnTo>
                    <a:pt x="239662" y="94402"/>
                  </a:lnTo>
                  <a:lnTo>
                    <a:pt x="226658" y="60491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7061200" y="3556000"/>
            <a:ext cx="457200" cy="457200"/>
            <a:chOff x="7061200" y="3556000"/>
            <a:chExt cx="457200" cy="457200"/>
          </a:xfrm>
        </p:grpSpPr>
        <p:sp>
          <p:nvSpPr>
            <p:cNvPr id="101" name="object 101"/>
            <p:cNvSpPr/>
            <p:nvPr/>
          </p:nvSpPr>
          <p:spPr>
            <a:xfrm>
              <a:off x="7061200" y="3556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25643" y="184"/>
                  </a:lnTo>
                  <a:lnTo>
                    <a:pt x="72467" y="4982"/>
                  </a:lnTo>
                  <a:lnTo>
                    <a:pt x="29757" y="29757"/>
                  </a:lnTo>
                  <a:lnTo>
                    <a:pt x="4982" y="72467"/>
                  </a:lnTo>
                  <a:lnTo>
                    <a:pt x="184" y="125643"/>
                  </a:lnTo>
                  <a:lnTo>
                    <a:pt x="0" y="164591"/>
                  </a:lnTo>
                  <a:lnTo>
                    <a:pt x="0" y="292607"/>
                  </a:lnTo>
                  <a:lnTo>
                    <a:pt x="184" y="331556"/>
                  </a:lnTo>
                  <a:lnTo>
                    <a:pt x="4982" y="384732"/>
                  </a:lnTo>
                  <a:lnTo>
                    <a:pt x="29757" y="427442"/>
                  </a:lnTo>
                  <a:lnTo>
                    <a:pt x="72467" y="452217"/>
                  </a:lnTo>
                  <a:lnTo>
                    <a:pt x="125643" y="457015"/>
                  </a:lnTo>
                  <a:lnTo>
                    <a:pt x="164591" y="457200"/>
                  </a:lnTo>
                  <a:lnTo>
                    <a:pt x="292607" y="457200"/>
                  </a:lnTo>
                  <a:lnTo>
                    <a:pt x="331556" y="457015"/>
                  </a:lnTo>
                  <a:lnTo>
                    <a:pt x="384732" y="452217"/>
                  </a:lnTo>
                  <a:lnTo>
                    <a:pt x="427442" y="427442"/>
                  </a:lnTo>
                  <a:lnTo>
                    <a:pt x="452217" y="384732"/>
                  </a:lnTo>
                  <a:lnTo>
                    <a:pt x="457015" y="331556"/>
                  </a:lnTo>
                  <a:lnTo>
                    <a:pt x="457200" y="292608"/>
                  </a:lnTo>
                  <a:lnTo>
                    <a:pt x="457200" y="164592"/>
                  </a:lnTo>
                  <a:lnTo>
                    <a:pt x="457015" y="125643"/>
                  </a:lnTo>
                  <a:lnTo>
                    <a:pt x="452217" y="72467"/>
                  </a:lnTo>
                  <a:lnTo>
                    <a:pt x="427442" y="29757"/>
                  </a:lnTo>
                  <a:lnTo>
                    <a:pt x="384732" y="4982"/>
                  </a:lnTo>
                  <a:lnTo>
                    <a:pt x="331556" y="18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2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37493" y="3632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36339" y="0"/>
                  </a:moveTo>
                  <a:lnTo>
                    <a:pt x="70171" y="0"/>
                  </a:lnTo>
                  <a:lnTo>
                    <a:pt x="63065" y="744"/>
                  </a:lnTo>
                  <a:lnTo>
                    <a:pt x="20558" y="19288"/>
                  </a:lnTo>
                  <a:lnTo>
                    <a:pt x="1805" y="52387"/>
                  </a:lnTo>
                  <a:lnTo>
                    <a:pt x="1805" y="59054"/>
                  </a:lnTo>
                  <a:lnTo>
                    <a:pt x="96" y="67627"/>
                  </a:lnTo>
                  <a:lnTo>
                    <a:pt x="0" y="236219"/>
                  </a:lnTo>
                  <a:lnTo>
                    <a:pt x="540" y="241711"/>
                  </a:lnTo>
                  <a:lnTo>
                    <a:pt x="585" y="242173"/>
                  </a:lnTo>
                  <a:lnTo>
                    <a:pt x="677" y="243110"/>
                  </a:lnTo>
                  <a:lnTo>
                    <a:pt x="23051" y="288012"/>
                  </a:lnTo>
                  <a:lnTo>
                    <a:pt x="53080" y="302895"/>
                  </a:lnTo>
                  <a:lnTo>
                    <a:pt x="57827" y="302895"/>
                  </a:lnTo>
                  <a:lnTo>
                    <a:pt x="63525" y="303847"/>
                  </a:lnTo>
                  <a:lnTo>
                    <a:pt x="71121" y="304800"/>
                  </a:lnTo>
                  <a:lnTo>
                    <a:pt x="238239" y="304800"/>
                  </a:lnTo>
                  <a:lnTo>
                    <a:pt x="281769" y="287848"/>
                  </a:lnTo>
                  <a:lnTo>
                    <a:pt x="301857" y="254317"/>
                  </a:lnTo>
                  <a:lnTo>
                    <a:pt x="302015" y="253365"/>
                  </a:lnTo>
                  <a:lnTo>
                    <a:pt x="87263" y="253365"/>
                  </a:lnTo>
                  <a:lnTo>
                    <a:pt x="78598" y="251980"/>
                  </a:lnTo>
                  <a:lnTo>
                    <a:pt x="62397" y="225578"/>
                  </a:lnTo>
                  <a:lnTo>
                    <a:pt x="64711" y="218241"/>
                  </a:lnTo>
                  <a:lnTo>
                    <a:pt x="69518" y="211797"/>
                  </a:lnTo>
                  <a:lnTo>
                    <a:pt x="76818" y="206692"/>
                  </a:lnTo>
                  <a:lnTo>
                    <a:pt x="81566" y="204787"/>
                  </a:lnTo>
                  <a:lnTo>
                    <a:pt x="91061" y="202882"/>
                  </a:lnTo>
                  <a:lnTo>
                    <a:pt x="98657" y="200977"/>
                  </a:lnTo>
                  <a:lnTo>
                    <a:pt x="101506" y="200977"/>
                  </a:lnTo>
                  <a:lnTo>
                    <a:pt x="106253" y="200025"/>
                  </a:lnTo>
                  <a:lnTo>
                    <a:pt x="109102" y="197167"/>
                  </a:lnTo>
                  <a:lnTo>
                    <a:pt x="109102" y="75247"/>
                  </a:lnTo>
                  <a:lnTo>
                    <a:pt x="110052" y="73342"/>
                  </a:lnTo>
                  <a:lnTo>
                    <a:pt x="111001" y="69532"/>
                  </a:lnTo>
                  <a:lnTo>
                    <a:pt x="113850" y="67627"/>
                  </a:lnTo>
                  <a:lnTo>
                    <a:pt x="119547" y="65722"/>
                  </a:lnTo>
                  <a:lnTo>
                    <a:pt x="123345" y="64770"/>
                  </a:lnTo>
                  <a:lnTo>
                    <a:pt x="126194" y="64770"/>
                  </a:lnTo>
                  <a:lnTo>
                    <a:pt x="147158" y="60483"/>
                  </a:lnTo>
                  <a:lnTo>
                    <a:pt x="153730" y="59054"/>
                  </a:lnTo>
                  <a:lnTo>
                    <a:pt x="182216" y="53340"/>
                  </a:lnTo>
                  <a:lnTo>
                    <a:pt x="189812" y="51434"/>
                  </a:lnTo>
                  <a:lnTo>
                    <a:pt x="206904" y="47625"/>
                  </a:lnTo>
                  <a:lnTo>
                    <a:pt x="209753" y="46672"/>
                  </a:lnTo>
                  <a:lnTo>
                    <a:pt x="299625" y="46672"/>
                  </a:lnTo>
                  <a:lnTo>
                    <a:pt x="273371" y="11429"/>
                  </a:lnTo>
                  <a:lnTo>
                    <a:pt x="249633" y="1904"/>
                  </a:lnTo>
                  <a:lnTo>
                    <a:pt x="236339" y="0"/>
                  </a:lnTo>
                  <a:close/>
                </a:path>
                <a:path w="304800" h="304800">
                  <a:moveTo>
                    <a:pt x="209753" y="97154"/>
                  </a:moveTo>
                  <a:lnTo>
                    <a:pt x="204055" y="97154"/>
                  </a:lnTo>
                  <a:lnTo>
                    <a:pt x="202156" y="98107"/>
                  </a:lnTo>
                  <a:lnTo>
                    <a:pt x="127143" y="113347"/>
                  </a:lnTo>
                  <a:lnTo>
                    <a:pt x="126194" y="113347"/>
                  </a:lnTo>
                  <a:lnTo>
                    <a:pt x="122396" y="114300"/>
                  </a:lnTo>
                  <a:lnTo>
                    <a:pt x="121446" y="116205"/>
                  </a:lnTo>
                  <a:lnTo>
                    <a:pt x="121446" y="226695"/>
                  </a:lnTo>
                  <a:lnTo>
                    <a:pt x="120496" y="231457"/>
                  </a:lnTo>
                  <a:lnTo>
                    <a:pt x="95809" y="252412"/>
                  </a:lnTo>
                  <a:lnTo>
                    <a:pt x="92010" y="253365"/>
                  </a:lnTo>
                  <a:lnTo>
                    <a:pt x="302015" y="253365"/>
                  </a:lnTo>
                  <a:lnTo>
                    <a:pt x="303905" y="242173"/>
                  </a:lnTo>
                  <a:lnTo>
                    <a:pt x="304427" y="236219"/>
                  </a:lnTo>
                  <a:lnTo>
                    <a:pt x="304545" y="233362"/>
                  </a:lnTo>
                  <a:lnTo>
                    <a:pt x="304576" y="232409"/>
                  </a:lnTo>
                  <a:lnTo>
                    <a:pt x="188863" y="232409"/>
                  </a:lnTo>
                  <a:lnTo>
                    <a:pt x="180200" y="231457"/>
                  </a:lnTo>
                  <a:lnTo>
                    <a:pt x="164125" y="211455"/>
                  </a:lnTo>
                  <a:lnTo>
                    <a:pt x="164000" y="206692"/>
                  </a:lnTo>
                  <a:lnTo>
                    <a:pt x="205005" y="180975"/>
                  </a:lnTo>
                  <a:lnTo>
                    <a:pt x="208803" y="180022"/>
                  </a:lnTo>
                  <a:lnTo>
                    <a:pt x="210702" y="178117"/>
                  </a:lnTo>
                  <a:lnTo>
                    <a:pt x="211652" y="174307"/>
                  </a:lnTo>
                  <a:lnTo>
                    <a:pt x="211652" y="100012"/>
                  </a:lnTo>
                  <a:lnTo>
                    <a:pt x="210702" y="98107"/>
                  </a:lnTo>
                  <a:lnTo>
                    <a:pt x="209753" y="97154"/>
                  </a:lnTo>
                  <a:close/>
                </a:path>
                <a:path w="304800" h="304800">
                  <a:moveTo>
                    <a:pt x="299625" y="46672"/>
                  </a:moveTo>
                  <a:lnTo>
                    <a:pt x="219248" y="46672"/>
                  </a:lnTo>
                  <a:lnTo>
                    <a:pt x="222096" y="48577"/>
                  </a:lnTo>
                  <a:lnTo>
                    <a:pt x="222096" y="206692"/>
                  </a:lnTo>
                  <a:lnTo>
                    <a:pt x="197409" y="231457"/>
                  </a:lnTo>
                  <a:lnTo>
                    <a:pt x="193610" y="232409"/>
                  </a:lnTo>
                  <a:lnTo>
                    <a:pt x="304576" y="232409"/>
                  </a:lnTo>
                  <a:lnTo>
                    <a:pt x="304534" y="211455"/>
                  </a:lnTo>
                  <a:lnTo>
                    <a:pt x="304433" y="204787"/>
                  </a:lnTo>
                  <a:lnTo>
                    <a:pt x="304318" y="197167"/>
                  </a:lnTo>
                  <a:lnTo>
                    <a:pt x="304245" y="192330"/>
                  </a:lnTo>
                  <a:lnTo>
                    <a:pt x="304151" y="185737"/>
                  </a:lnTo>
                  <a:lnTo>
                    <a:pt x="303875" y="150137"/>
                  </a:lnTo>
                  <a:lnTo>
                    <a:pt x="303756" y="78104"/>
                  </a:lnTo>
                  <a:lnTo>
                    <a:pt x="303637" y="73342"/>
                  </a:lnTo>
                  <a:lnTo>
                    <a:pt x="303578" y="70976"/>
                  </a:lnTo>
                  <a:lnTo>
                    <a:pt x="303180" y="65722"/>
                  </a:lnTo>
                  <a:lnTo>
                    <a:pt x="303107" y="64770"/>
                  </a:lnTo>
                  <a:lnTo>
                    <a:pt x="303044" y="63936"/>
                  </a:lnTo>
                  <a:lnTo>
                    <a:pt x="302154" y="57075"/>
                  </a:lnTo>
                  <a:lnTo>
                    <a:pt x="300908" y="50482"/>
                  </a:lnTo>
                  <a:lnTo>
                    <a:pt x="299625" y="46672"/>
                  </a:lnTo>
                  <a:close/>
                </a:path>
              </a:pathLst>
            </a:custGeom>
            <a:solidFill>
              <a:srgbClr val="4A3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700" y="342900"/>
            <a:ext cx="737870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691" y="1467611"/>
            <a:ext cx="8980938" cy="49885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55596" y="619887"/>
            <a:ext cx="9512935" cy="250190"/>
            <a:chOff x="355596" y="619887"/>
            <a:chExt cx="9512935" cy="2501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600" y="619887"/>
              <a:ext cx="2043320" cy="222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842195" y="241299"/>
            <a:ext cx="359410" cy="648335"/>
          </a:xfrm>
          <a:custGeom>
            <a:avLst/>
            <a:gdLst/>
            <a:ahLst/>
            <a:cxnLst/>
            <a:rect l="l" t="t" r="r" b="b"/>
            <a:pathLst>
              <a:path w="359409" h="648335">
                <a:moveTo>
                  <a:pt x="355904" y="190500"/>
                </a:moveTo>
                <a:lnTo>
                  <a:pt x="178104" y="0"/>
                </a:lnTo>
                <a:lnTo>
                  <a:pt x="304" y="190500"/>
                </a:lnTo>
                <a:lnTo>
                  <a:pt x="355904" y="190500"/>
                </a:lnTo>
                <a:close/>
              </a:path>
              <a:path w="359409" h="648335">
                <a:moveTo>
                  <a:pt x="359054" y="207225"/>
                </a:moveTo>
                <a:lnTo>
                  <a:pt x="0" y="207225"/>
                </a:lnTo>
                <a:lnTo>
                  <a:pt x="0" y="271995"/>
                </a:lnTo>
                <a:lnTo>
                  <a:pt x="146659" y="271995"/>
                </a:lnTo>
                <a:lnTo>
                  <a:pt x="146659" y="647915"/>
                </a:lnTo>
                <a:lnTo>
                  <a:pt x="212394" y="647915"/>
                </a:lnTo>
                <a:lnTo>
                  <a:pt x="212394" y="271995"/>
                </a:lnTo>
                <a:lnTo>
                  <a:pt x="359054" y="271995"/>
                </a:lnTo>
                <a:lnTo>
                  <a:pt x="359054" y="207225"/>
                </a:lnTo>
                <a:close/>
              </a:path>
            </a:pathLst>
          </a:custGeom>
          <a:solidFill>
            <a:srgbClr val="003B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79" y="3073400"/>
            <a:ext cx="9862125" cy="23672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162800" y="584199"/>
            <a:ext cx="3157855" cy="990600"/>
            <a:chOff x="7162800" y="584199"/>
            <a:chExt cx="3157855" cy="990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800" y="584199"/>
              <a:ext cx="990600" cy="9905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96200" y="908054"/>
              <a:ext cx="54610" cy="271780"/>
            </a:xfrm>
            <a:custGeom>
              <a:avLst/>
              <a:gdLst/>
              <a:ahLst/>
              <a:cxnLst/>
              <a:rect l="l" t="t" r="r" b="b"/>
              <a:pathLst>
                <a:path w="54609" h="271780">
                  <a:moveTo>
                    <a:pt x="54142" y="0"/>
                  </a:moveTo>
                  <a:lnTo>
                    <a:pt x="0" y="0"/>
                  </a:lnTo>
                  <a:lnTo>
                    <a:pt x="0" y="271259"/>
                  </a:lnTo>
                  <a:lnTo>
                    <a:pt x="54142" y="271259"/>
                  </a:lnTo>
                  <a:lnTo>
                    <a:pt x="54142" y="0"/>
                  </a:lnTo>
                  <a:close/>
                </a:path>
              </a:pathLst>
            </a:custGeom>
            <a:solidFill>
              <a:srgbClr val="013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200" y="908049"/>
              <a:ext cx="233961" cy="1695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63435" y="634047"/>
              <a:ext cx="789940" cy="789940"/>
            </a:xfrm>
            <a:custGeom>
              <a:avLst/>
              <a:gdLst/>
              <a:ahLst/>
              <a:cxnLst/>
              <a:rect l="l" t="t" r="r" b="b"/>
              <a:pathLst>
                <a:path w="789940" h="789940">
                  <a:moveTo>
                    <a:pt x="789317" y="402132"/>
                  </a:moveTo>
                  <a:lnTo>
                    <a:pt x="787641" y="357022"/>
                  </a:lnTo>
                  <a:lnTo>
                    <a:pt x="780948" y="313093"/>
                  </a:lnTo>
                  <a:lnTo>
                    <a:pt x="769467" y="270687"/>
                  </a:lnTo>
                  <a:lnTo>
                    <a:pt x="753478" y="230136"/>
                  </a:lnTo>
                  <a:lnTo>
                    <a:pt x="752487" y="228269"/>
                  </a:lnTo>
                  <a:lnTo>
                    <a:pt x="752487" y="394944"/>
                  </a:lnTo>
                  <a:lnTo>
                    <a:pt x="752386" y="395719"/>
                  </a:lnTo>
                  <a:lnTo>
                    <a:pt x="749134" y="443103"/>
                  </a:lnTo>
                  <a:lnTo>
                    <a:pt x="739559" y="489610"/>
                  </a:lnTo>
                  <a:lnTo>
                    <a:pt x="739444" y="490385"/>
                  </a:lnTo>
                  <a:lnTo>
                    <a:pt x="723595" y="535597"/>
                  </a:lnTo>
                  <a:lnTo>
                    <a:pt x="704037" y="574090"/>
                  </a:lnTo>
                  <a:lnTo>
                    <a:pt x="676033" y="607923"/>
                  </a:lnTo>
                  <a:lnTo>
                    <a:pt x="642429" y="637755"/>
                  </a:lnTo>
                  <a:lnTo>
                    <a:pt x="604672" y="662127"/>
                  </a:lnTo>
                  <a:lnTo>
                    <a:pt x="563448" y="680529"/>
                  </a:lnTo>
                  <a:lnTo>
                    <a:pt x="519442" y="692429"/>
                  </a:lnTo>
                  <a:lnTo>
                    <a:pt x="473557" y="697293"/>
                  </a:lnTo>
                  <a:lnTo>
                    <a:pt x="473316" y="697318"/>
                  </a:lnTo>
                  <a:lnTo>
                    <a:pt x="425754" y="694677"/>
                  </a:lnTo>
                  <a:lnTo>
                    <a:pt x="379222" y="684453"/>
                  </a:lnTo>
                  <a:lnTo>
                    <a:pt x="336105" y="667372"/>
                  </a:lnTo>
                  <a:lnTo>
                    <a:pt x="296887" y="644093"/>
                  </a:lnTo>
                  <a:lnTo>
                    <a:pt x="262115" y="615315"/>
                  </a:lnTo>
                  <a:lnTo>
                    <a:pt x="232283" y="581710"/>
                  </a:lnTo>
                  <a:lnTo>
                    <a:pt x="207911" y="543953"/>
                  </a:lnTo>
                  <a:lnTo>
                    <a:pt x="189522" y="502729"/>
                  </a:lnTo>
                  <a:lnTo>
                    <a:pt x="177622" y="458724"/>
                  </a:lnTo>
                  <a:lnTo>
                    <a:pt x="172732" y="412584"/>
                  </a:lnTo>
                  <a:lnTo>
                    <a:pt x="175361" y="365023"/>
                  </a:lnTo>
                  <a:lnTo>
                    <a:pt x="185585" y="318503"/>
                  </a:lnTo>
                  <a:lnTo>
                    <a:pt x="202666" y="275374"/>
                  </a:lnTo>
                  <a:lnTo>
                    <a:pt x="225945" y="236169"/>
                  </a:lnTo>
                  <a:lnTo>
                    <a:pt x="254723" y="201396"/>
                  </a:lnTo>
                  <a:lnTo>
                    <a:pt x="288328" y="171564"/>
                  </a:lnTo>
                  <a:lnTo>
                    <a:pt x="326085" y="147193"/>
                  </a:lnTo>
                  <a:lnTo>
                    <a:pt x="367309" y="128803"/>
                  </a:lnTo>
                  <a:lnTo>
                    <a:pt x="411327" y="116903"/>
                  </a:lnTo>
                  <a:lnTo>
                    <a:pt x="457212" y="112026"/>
                  </a:lnTo>
                  <a:lnTo>
                    <a:pt x="457454" y="112001"/>
                  </a:lnTo>
                  <a:lnTo>
                    <a:pt x="505015" y="114642"/>
                  </a:lnTo>
                  <a:lnTo>
                    <a:pt x="551535" y="124866"/>
                  </a:lnTo>
                  <a:lnTo>
                    <a:pt x="594664" y="141947"/>
                  </a:lnTo>
                  <a:lnTo>
                    <a:pt x="633869" y="165227"/>
                  </a:lnTo>
                  <a:lnTo>
                    <a:pt x="668655" y="194005"/>
                  </a:lnTo>
                  <a:lnTo>
                    <a:pt x="698487" y="227609"/>
                  </a:lnTo>
                  <a:lnTo>
                    <a:pt x="722858" y="265366"/>
                  </a:lnTo>
                  <a:lnTo>
                    <a:pt x="741133" y="306362"/>
                  </a:lnTo>
                  <a:lnTo>
                    <a:pt x="749350" y="347129"/>
                  </a:lnTo>
                  <a:lnTo>
                    <a:pt x="752487" y="394944"/>
                  </a:lnTo>
                  <a:lnTo>
                    <a:pt x="752487" y="228269"/>
                  </a:lnTo>
                  <a:lnTo>
                    <a:pt x="733234" y="191770"/>
                  </a:lnTo>
                  <a:lnTo>
                    <a:pt x="708964" y="155930"/>
                  </a:lnTo>
                  <a:lnTo>
                    <a:pt x="680948" y="122936"/>
                  </a:lnTo>
                  <a:lnTo>
                    <a:pt x="649427" y="93129"/>
                  </a:lnTo>
                  <a:lnTo>
                    <a:pt x="614641" y="66852"/>
                  </a:lnTo>
                  <a:lnTo>
                    <a:pt x="576872" y="44424"/>
                  </a:lnTo>
                  <a:lnTo>
                    <a:pt x="536359" y="26174"/>
                  </a:lnTo>
                  <a:lnTo>
                    <a:pt x="521550" y="21463"/>
                  </a:lnTo>
                  <a:lnTo>
                    <a:pt x="521550" y="87350"/>
                  </a:lnTo>
                  <a:lnTo>
                    <a:pt x="509104" y="84696"/>
                  </a:lnTo>
                  <a:lnTo>
                    <a:pt x="461594" y="81724"/>
                  </a:lnTo>
                  <a:lnTo>
                    <a:pt x="461352" y="81711"/>
                  </a:lnTo>
                  <a:lnTo>
                    <a:pt x="414845" y="85623"/>
                  </a:lnTo>
                  <a:lnTo>
                    <a:pt x="370154" y="96012"/>
                  </a:lnTo>
                  <a:lnTo>
                    <a:pt x="327837" y="112445"/>
                  </a:lnTo>
                  <a:lnTo>
                    <a:pt x="288467" y="134493"/>
                  </a:lnTo>
                  <a:lnTo>
                    <a:pt x="252590" y="161747"/>
                  </a:lnTo>
                  <a:lnTo>
                    <a:pt x="220776" y="193763"/>
                  </a:lnTo>
                  <a:lnTo>
                    <a:pt x="193840" y="229781"/>
                  </a:lnTo>
                  <a:lnTo>
                    <a:pt x="171602" y="270383"/>
                  </a:lnTo>
                  <a:lnTo>
                    <a:pt x="155359" y="314134"/>
                  </a:lnTo>
                  <a:lnTo>
                    <a:pt x="145427" y="360934"/>
                  </a:lnTo>
                  <a:lnTo>
                    <a:pt x="142430" y="408686"/>
                  </a:lnTo>
                  <a:lnTo>
                    <a:pt x="146342" y="455193"/>
                  </a:lnTo>
                  <a:lnTo>
                    <a:pt x="156730" y="499884"/>
                  </a:lnTo>
                  <a:lnTo>
                    <a:pt x="173164" y="542201"/>
                  </a:lnTo>
                  <a:lnTo>
                    <a:pt x="195211" y="581583"/>
                  </a:lnTo>
                  <a:lnTo>
                    <a:pt x="222465" y="617448"/>
                  </a:lnTo>
                  <a:lnTo>
                    <a:pt x="254482" y="649262"/>
                  </a:lnTo>
                  <a:lnTo>
                    <a:pt x="290830" y="676452"/>
                  </a:lnTo>
                  <a:lnTo>
                    <a:pt x="331101" y="698449"/>
                  </a:lnTo>
                  <a:lnTo>
                    <a:pt x="374853" y="714692"/>
                  </a:lnTo>
                  <a:lnTo>
                    <a:pt x="417385" y="723722"/>
                  </a:lnTo>
                  <a:lnTo>
                    <a:pt x="386168" y="721766"/>
                  </a:lnTo>
                  <a:lnTo>
                    <a:pt x="339026" y="711758"/>
                  </a:lnTo>
                  <a:lnTo>
                    <a:pt x="294970" y="695401"/>
                  </a:lnTo>
                  <a:lnTo>
                    <a:pt x="254419" y="673252"/>
                  </a:lnTo>
                  <a:lnTo>
                    <a:pt x="217805" y="645871"/>
                  </a:lnTo>
                  <a:lnTo>
                    <a:pt x="185559" y="613829"/>
                  </a:lnTo>
                  <a:lnTo>
                    <a:pt x="158115" y="577697"/>
                  </a:lnTo>
                  <a:lnTo>
                    <a:pt x="135902" y="538035"/>
                  </a:lnTo>
                  <a:lnTo>
                    <a:pt x="119341" y="495427"/>
                  </a:lnTo>
                  <a:lnTo>
                    <a:pt x="108889" y="450418"/>
                  </a:lnTo>
                  <a:lnTo>
                    <a:pt x="104952" y="403580"/>
                  </a:lnTo>
                  <a:lnTo>
                    <a:pt x="107962" y="355485"/>
                  </a:lnTo>
                  <a:lnTo>
                    <a:pt x="117957" y="308343"/>
                  </a:lnTo>
                  <a:lnTo>
                    <a:pt x="134327" y="264274"/>
                  </a:lnTo>
                  <a:lnTo>
                    <a:pt x="156476" y="223723"/>
                  </a:lnTo>
                  <a:lnTo>
                    <a:pt x="183857" y="187109"/>
                  </a:lnTo>
                  <a:lnTo>
                    <a:pt x="215900" y="154863"/>
                  </a:lnTo>
                  <a:lnTo>
                    <a:pt x="252031" y="127419"/>
                  </a:lnTo>
                  <a:lnTo>
                    <a:pt x="291680" y="105206"/>
                  </a:lnTo>
                  <a:lnTo>
                    <a:pt x="334302" y="88658"/>
                  </a:lnTo>
                  <a:lnTo>
                    <a:pt x="379310" y="78193"/>
                  </a:lnTo>
                  <a:lnTo>
                    <a:pt x="426148" y="74256"/>
                  </a:lnTo>
                  <a:lnTo>
                    <a:pt x="474243" y="77266"/>
                  </a:lnTo>
                  <a:lnTo>
                    <a:pt x="521385" y="87274"/>
                  </a:lnTo>
                  <a:lnTo>
                    <a:pt x="521550" y="87350"/>
                  </a:lnTo>
                  <a:lnTo>
                    <a:pt x="521550" y="21463"/>
                  </a:lnTo>
                  <a:lnTo>
                    <a:pt x="493344" y="12458"/>
                  </a:lnTo>
                  <a:lnTo>
                    <a:pt x="453072" y="4572"/>
                  </a:lnTo>
                  <a:lnTo>
                    <a:pt x="453072" y="42240"/>
                  </a:lnTo>
                  <a:lnTo>
                    <a:pt x="430733" y="40703"/>
                  </a:lnTo>
                  <a:lnTo>
                    <a:pt x="382549" y="43789"/>
                  </a:lnTo>
                  <a:lnTo>
                    <a:pt x="336588" y="53035"/>
                  </a:lnTo>
                  <a:lnTo>
                    <a:pt x="292722" y="68021"/>
                  </a:lnTo>
                  <a:lnTo>
                    <a:pt x="251421" y="88392"/>
                  </a:lnTo>
                  <a:lnTo>
                    <a:pt x="213182" y="113779"/>
                  </a:lnTo>
                  <a:lnTo>
                    <a:pt x="178460" y="143814"/>
                  </a:lnTo>
                  <a:lnTo>
                    <a:pt x="147751" y="178130"/>
                  </a:lnTo>
                  <a:lnTo>
                    <a:pt x="121551" y="216369"/>
                  </a:lnTo>
                  <a:lnTo>
                    <a:pt x="100317" y="258165"/>
                  </a:lnTo>
                  <a:lnTo>
                    <a:pt x="84531" y="303136"/>
                  </a:lnTo>
                  <a:lnTo>
                    <a:pt x="74701" y="350939"/>
                  </a:lnTo>
                  <a:lnTo>
                    <a:pt x="71348" y="399618"/>
                  </a:lnTo>
                  <a:lnTo>
                    <a:pt x="74485" y="447179"/>
                  </a:lnTo>
                  <a:lnTo>
                    <a:pt x="83731" y="493128"/>
                  </a:lnTo>
                  <a:lnTo>
                    <a:pt x="98717" y="536994"/>
                  </a:lnTo>
                  <a:lnTo>
                    <a:pt x="119087" y="578294"/>
                  </a:lnTo>
                  <a:lnTo>
                    <a:pt x="144475" y="616546"/>
                  </a:lnTo>
                  <a:lnTo>
                    <a:pt x="174510" y="651268"/>
                  </a:lnTo>
                  <a:lnTo>
                    <a:pt x="208826" y="681964"/>
                  </a:lnTo>
                  <a:lnTo>
                    <a:pt x="247065" y="708177"/>
                  </a:lnTo>
                  <a:lnTo>
                    <a:pt x="288848" y="729411"/>
                  </a:lnTo>
                  <a:lnTo>
                    <a:pt x="333832" y="745185"/>
                  </a:lnTo>
                  <a:lnTo>
                    <a:pt x="356387" y="749833"/>
                  </a:lnTo>
                  <a:lnTo>
                    <a:pt x="346214" y="749134"/>
                  </a:lnTo>
                  <a:lnTo>
                    <a:pt x="298564" y="739317"/>
                  </a:lnTo>
                  <a:lnTo>
                    <a:pt x="253720" y="723595"/>
                  </a:lnTo>
                  <a:lnTo>
                    <a:pt x="212051" y="702411"/>
                  </a:lnTo>
                  <a:lnTo>
                    <a:pt x="173926" y="676287"/>
                  </a:lnTo>
                  <a:lnTo>
                    <a:pt x="139700" y="645668"/>
                  </a:lnTo>
                  <a:lnTo>
                    <a:pt x="109753" y="611060"/>
                  </a:lnTo>
                  <a:lnTo>
                    <a:pt x="84442" y="572922"/>
                  </a:lnTo>
                  <a:lnTo>
                    <a:pt x="64135" y="531736"/>
                  </a:lnTo>
                  <a:lnTo>
                    <a:pt x="49187" y="487997"/>
                  </a:lnTo>
                  <a:lnTo>
                    <a:pt x="39966" y="442175"/>
                  </a:lnTo>
                  <a:lnTo>
                    <a:pt x="36855" y="394754"/>
                  </a:lnTo>
                  <a:lnTo>
                    <a:pt x="40182" y="346214"/>
                  </a:lnTo>
                  <a:lnTo>
                    <a:pt x="49999" y="298564"/>
                  </a:lnTo>
                  <a:lnTo>
                    <a:pt x="65722" y="253720"/>
                  </a:lnTo>
                  <a:lnTo>
                    <a:pt x="86893" y="212051"/>
                  </a:lnTo>
                  <a:lnTo>
                    <a:pt x="113030" y="173926"/>
                  </a:lnTo>
                  <a:lnTo>
                    <a:pt x="143649" y="139700"/>
                  </a:lnTo>
                  <a:lnTo>
                    <a:pt x="178257" y="109753"/>
                  </a:lnTo>
                  <a:lnTo>
                    <a:pt x="216395" y="84442"/>
                  </a:lnTo>
                  <a:lnTo>
                    <a:pt x="257581" y="64135"/>
                  </a:lnTo>
                  <a:lnTo>
                    <a:pt x="301320" y="49187"/>
                  </a:lnTo>
                  <a:lnTo>
                    <a:pt x="347141" y="39966"/>
                  </a:lnTo>
                  <a:lnTo>
                    <a:pt x="394550" y="36855"/>
                  </a:lnTo>
                  <a:lnTo>
                    <a:pt x="443103" y="40182"/>
                  </a:lnTo>
                  <a:lnTo>
                    <a:pt x="453072" y="42240"/>
                  </a:lnTo>
                  <a:lnTo>
                    <a:pt x="453072" y="4572"/>
                  </a:lnTo>
                  <a:lnTo>
                    <a:pt x="448094" y="3594"/>
                  </a:lnTo>
                  <a:lnTo>
                    <a:pt x="402132" y="0"/>
                  </a:lnTo>
                  <a:lnTo>
                    <a:pt x="357022" y="1676"/>
                  </a:lnTo>
                  <a:lnTo>
                    <a:pt x="313093" y="8369"/>
                  </a:lnTo>
                  <a:lnTo>
                    <a:pt x="270687" y="19850"/>
                  </a:lnTo>
                  <a:lnTo>
                    <a:pt x="230136" y="35826"/>
                  </a:lnTo>
                  <a:lnTo>
                    <a:pt x="191770" y="56083"/>
                  </a:lnTo>
                  <a:lnTo>
                    <a:pt x="155930" y="80352"/>
                  </a:lnTo>
                  <a:lnTo>
                    <a:pt x="122936" y="108369"/>
                  </a:lnTo>
                  <a:lnTo>
                    <a:pt x="93129" y="139890"/>
                  </a:lnTo>
                  <a:lnTo>
                    <a:pt x="66941" y="174548"/>
                  </a:lnTo>
                  <a:lnTo>
                    <a:pt x="44424" y="212445"/>
                  </a:lnTo>
                  <a:lnTo>
                    <a:pt x="26174" y="252958"/>
                  </a:lnTo>
                  <a:lnTo>
                    <a:pt x="12458" y="295973"/>
                  </a:lnTo>
                  <a:lnTo>
                    <a:pt x="3594" y="341223"/>
                  </a:lnTo>
                  <a:lnTo>
                    <a:pt x="0" y="387184"/>
                  </a:lnTo>
                  <a:lnTo>
                    <a:pt x="1676" y="432295"/>
                  </a:lnTo>
                  <a:lnTo>
                    <a:pt x="8369" y="476224"/>
                  </a:lnTo>
                  <a:lnTo>
                    <a:pt x="19900" y="518782"/>
                  </a:lnTo>
                  <a:lnTo>
                    <a:pt x="35839" y="559181"/>
                  </a:lnTo>
                  <a:lnTo>
                    <a:pt x="56083" y="597547"/>
                  </a:lnTo>
                  <a:lnTo>
                    <a:pt x="80352" y="633387"/>
                  </a:lnTo>
                  <a:lnTo>
                    <a:pt x="108369" y="666381"/>
                  </a:lnTo>
                  <a:lnTo>
                    <a:pt x="139890" y="696188"/>
                  </a:lnTo>
                  <a:lnTo>
                    <a:pt x="174675" y="722464"/>
                  </a:lnTo>
                  <a:lnTo>
                    <a:pt x="212445" y="744893"/>
                  </a:lnTo>
                  <a:lnTo>
                    <a:pt x="252958" y="763143"/>
                  </a:lnTo>
                  <a:lnTo>
                    <a:pt x="295973" y="776859"/>
                  </a:lnTo>
                  <a:lnTo>
                    <a:pt x="341223" y="785723"/>
                  </a:lnTo>
                  <a:lnTo>
                    <a:pt x="387184" y="789317"/>
                  </a:lnTo>
                  <a:lnTo>
                    <a:pt x="432295" y="787641"/>
                  </a:lnTo>
                  <a:lnTo>
                    <a:pt x="476224" y="780948"/>
                  </a:lnTo>
                  <a:lnTo>
                    <a:pt x="518629" y="769467"/>
                  </a:lnTo>
                  <a:lnTo>
                    <a:pt x="559181" y="753478"/>
                  </a:lnTo>
                  <a:lnTo>
                    <a:pt x="597547" y="733234"/>
                  </a:lnTo>
                  <a:lnTo>
                    <a:pt x="633387" y="708964"/>
                  </a:lnTo>
                  <a:lnTo>
                    <a:pt x="666381" y="680948"/>
                  </a:lnTo>
                  <a:lnTo>
                    <a:pt x="696188" y="649427"/>
                  </a:lnTo>
                  <a:lnTo>
                    <a:pt x="722464" y="614641"/>
                  </a:lnTo>
                  <a:lnTo>
                    <a:pt x="744893" y="576872"/>
                  </a:lnTo>
                  <a:lnTo>
                    <a:pt x="763143" y="536359"/>
                  </a:lnTo>
                  <a:lnTo>
                    <a:pt x="776859" y="493344"/>
                  </a:lnTo>
                  <a:lnTo>
                    <a:pt x="785723" y="448094"/>
                  </a:lnTo>
                  <a:lnTo>
                    <a:pt x="789317" y="402132"/>
                  </a:lnTo>
                  <a:close/>
                </a:path>
              </a:pathLst>
            </a:custGeom>
            <a:solidFill>
              <a:srgbClr val="003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46008" y="816396"/>
              <a:ext cx="2174875" cy="441325"/>
            </a:xfrm>
            <a:custGeom>
              <a:avLst/>
              <a:gdLst/>
              <a:ahLst/>
              <a:cxnLst/>
              <a:rect l="l" t="t" r="r" b="b"/>
              <a:pathLst>
                <a:path w="2174875" h="441325">
                  <a:moveTo>
                    <a:pt x="233164" y="0"/>
                  </a:moveTo>
                  <a:lnTo>
                    <a:pt x="0" y="0"/>
                  </a:lnTo>
                  <a:lnTo>
                    <a:pt x="0" y="440903"/>
                  </a:lnTo>
                  <a:lnTo>
                    <a:pt x="65422" y="440903"/>
                  </a:lnTo>
                  <a:lnTo>
                    <a:pt x="65422" y="65112"/>
                  </a:lnTo>
                  <a:lnTo>
                    <a:pt x="332881" y="65112"/>
                  </a:lnTo>
                  <a:lnTo>
                    <a:pt x="309981" y="31936"/>
                  </a:lnTo>
                  <a:lnTo>
                    <a:pt x="275138" y="8371"/>
                  </a:lnTo>
                  <a:lnTo>
                    <a:pt x="247853" y="930"/>
                  </a:lnTo>
                  <a:lnTo>
                    <a:pt x="233164" y="0"/>
                  </a:lnTo>
                  <a:close/>
                </a:path>
                <a:path w="2174875" h="441325">
                  <a:moveTo>
                    <a:pt x="332881" y="65112"/>
                  </a:moveTo>
                  <a:lnTo>
                    <a:pt x="233164" y="65112"/>
                  </a:lnTo>
                  <a:lnTo>
                    <a:pt x="241961" y="65906"/>
                  </a:lnTo>
                  <a:lnTo>
                    <a:pt x="250062" y="68290"/>
                  </a:lnTo>
                  <a:lnTo>
                    <a:pt x="276087" y="99858"/>
                  </a:lnTo>
                  <a:lnTo>
                    <a:pt x="276882" y="108520"/>
                  </a:lnTo>
                  <a:lnTo>
                    <a:pt x="276796" y="152548"/>
                  </a:lnTo>
                  <a:lnTo>
                    <a:pt x="257464" y="187430"/>
                  </a:lnTo>
                  <a:lnTo>
                    <a:pt x="233164" y="194406"/>
                  </a:lnTo>
                  <a:lnTo>
                    <a:pt x="102629" y="194406"/>
                  </a:lnTo>
                  <a:lnTo>
                    <a:pt x="102629" y="259519"/>
                  </a:lnTo>
                  <a:lnTo>
                    <a:pt x="233164" y="259519"/>
                  </a:lnTo>
                  <a:lnTo>
                    <a:pt x="247853" y="258627"/>
                  </a:lnTo>
                  <a:lnTo>
                    <a:pt x="287734" y="245256"/>
                  </a:lnTo>
                  <a:lnTo>
                    <a:pt x="319185" y="217990"/>
                  </a:lnTo>
                  <a:lnTo>
                    <a:pt x="338273" y="180764"/>
                  </a:lnTo>
                  <a:lnTo>
                    <a:pt x="341994" y="152548"/>
                  </a:lnTo>
                  <a:lnTo>
                    <a:pt x="341994" y="108520"/>
                  </a:lnTo>
                  <a:lnTo>
                    <a:pt x="341064" y="93831"/>
                  </a:lnTo>
                  <a:lnTo>
                    <a:pt x="338273" y="79840"/>
                  </a:lnTo>
                  <a:lnTo>
                    <a:pt x="333623" y="66546"/>
                  </a:lnTo>
                  <a:lnTo>
                    <a:pt x="332881" y="65112"/>
                  </a:lnTo>
                  <a:close/>
                </a:path>
                <a:path w="2174875" h="441325">
                  <a:moveTo>
                    <a:pt x="483381" y="0"/>
                  </a:moveTo>
                  <a:lnTo>
                    <a:pt x="417958" y="0"/>
                  </a:lnTo>
                  <a:lnTo>
                    <a:pt x="417958" y="440903"/>
                  </a:lnTo>
                  <a:lnTo>
                    <a:pt x="483381" y="440903"/>
                  </a:lnTo>
                  <a:lnTo>
                    <a:pt x="483381" y="0"/>
                  </a:lnTo>
                  <a:close/>
                </a:path>
                <a:path w="2174875" h="441325">
                  <a:moveTo>
                    <a:pt x="635930" y="0"/>
                  </a:moveTo>
                  <a:lnTo>
                    <a:pt x="570507" y="0"/>
                  </a:lnTo>
                  <a:lnTo>
                    <a:pt x="570507" y="440903"/>
                  </a:lnTo>
                  <a:lnTo>
                    <a:pt x="635930" y="440903"/>
                  </a:lnTo>
                  <a:lnTo>
                    <a:pt x="635930" y="244016"/>
                  </a:lnTo>
                  <a:lnTo>
                    <a:pt x="746745" y="244016"/>
                  </a:lnTo>
                  <a:lnTo>
                    <a:pt x="720266" y="217971"/>
                  </a:lnTo>
                  <a:lnTo>
                    <a:pt x="758803" y="178593"/>
                  </a:lnTo>
                  <a:lnTo>
                    <a:pt x="635930" y="178593"/>
                  </a:lnTo>
                  <a:lnTo>
                    <a:pt x="635930" y="0"/>
                  </a:lnTo>
                  <a:close/>
                </a:path>
                <a:path w="2174875" h="441325">
                  <a:moveTo>
                    <a:pt x="746745" y="244016"/>
                  </a:moveTo>
                  <a:lnTo>
                    <a:pt x="655153" y="244016"/>
                  </a:lnTo>
                  <a:lnTo>
                    <a:pt x="855451" y="440903"/>
                  </a:lnTo>
                  <a:lnTo>
                    <a:pt x="946918" y="440903"/>
                  </a:lnTo>
                  <a:lnTo>
                    <a:pt x="746745" y="244016"/>
                  </a:lnTo>
                  <a:close/>
                </a:path>
                <a:path w="2174875" h="441325">
                  <a:moveTo>
                    <a:pt x="933586" y="0"/>
                  </a:moveTo>
                  <a:lnTo>
                    <a:pt x="843359" y="0"/>
                  </a:lnTo>
                  <a:lnTo>
                    <a:pt x="668486" y="178593"/>
                  </a:lnTo>
                  <a:lnTo>
                    <a:pt x="758803" y="178593"/>
                  </a:lnTo>
                  <a:lnTo>
                    <a:pt x="933586" y="0"/>
                  </a:lnTo>
                  <a:close/>
                </a:path>
                <a:path w="2174875" h="441325">
                  <a:moveTo>
                    <a:pt x="1184113" y="65112"/>
                  </a:moveTo>
                  <a:lnTo>
                    <a:pt x="1118381" y="65112"/>
                  </a:lnTo>
                  <a:lnTo>
                    <a:pt x="1118381" y="440903"/>
                  </a:lnTo>
                  <a:lnTo>
                    <a:pt x="1184113" y="440903"/>
                  </a:lnTo>
                  <a:lnTo>
                    <a:pt x="1184113" y="65112"/>
                  </a:lnTo>
                  <a:close/>
                </a:path>
                <a:path w="2174875" h="441325">
                  <a:moveTo>
                    <a:pt x="1330771" y="0"/>
                  </a:moveTo>
                  <a:lnTo>
                    <a:pt x="971723" y="0"/>
                  </a:lnTo>
                  <a:lnTo>
                    <a:pt x="971723" y="65112"/>
                  </a:lnTo>
                  <a:lnTo>
                    <a:pt x="1330771" y="65112"/>
                  </a:lnTo>
                  <a:lnTo>
                    <a:pt x="1330771" y="0"/>
                  </a:lnTo>
                  <a:close/>
                </a:path>
                <a:path w="2174875" h="441325">
                  <a:moveTo>
                    <a:pt x="1452004" y="0"/>
                  </a:moveTo>
                  <a:lnTo>
                    <a:pt x="1386582" y="0"/>
                  </a:lnTo>
                  <a:lnTo>
                    <a:pt x="1386582" y="317810"/>
                  </a:lnTo>
                  <a:lnTo>
                    <a:pt x="1396000" y="365365"/>
                  </a:lnTo>
                  <a:lnTo>
                    <a:pt x="1423246" y="404936"/>
                  </a:lnTo>
                  <a:lnTo>
                    <a:pt x="1463554" y="431659"/>
                  </a:lnTo>
                  <a:lnTo>
                    <a:pt x="1512155" y="440903"/>
                  </a:lnTo>
                  <a:lnTo>
                    <a:pt x="1620366" y="440903"/>
                  </a:lnTo>
                  <a:lnTo>
                    <a:pt x="1668793" y="431659"/>
                  </a:lnTo>
                  <a:lnTo>
                    <a:pt x="1708887" y="404936"/>
                  </a:lnTo>
                  <a:lnTo>
                    <a:pt x="1730816" y="375480"/>
                  </a:lnTo>
                  <a:lnTo>
                    <a:pt x="1512155" y="375480"/>
                  </a:lnTo>
                  <a:lnTo>
                    <a:pt x="1500199" y="374415"/>
                  </a:lnTo>
                  <a:lnTo>
                    <a:pt x="1461945" y="349455"/>
                  </a:lnTo>
                  <a:lnTo>
                    <a:pt x="1452063" y="317810"/>
                  </a:lnTo>
                  <a:lnTo>
                    <a:pt x="1452004" y="0"/>
                  </a:lnTo>
                  <a:close/>
                </a:path>
                <a:path w="2174875" h="441325">
                  <a:moveTo>
                    <a:pt x="1745629" y="0"/>
                  </a:moveTo>
                  <a:lnTo>
                    <a:pt x="1680517" y="0"/>
                  </a:lnTo>
                  <a:lnTo>
                    <a:pt x="1680458" y="317810"/>
                  </a:lnTo>
                  <a:lnTo>
                    <a:pt x="1679412" y="328836"/>
                  </a:lnTo>
                  <a:lnTo>
                    <a:pt x="1653561" y="365888"/>
                  </a:lnTo>
                  <a:lnTo>
                    <a:pt x="1620366" y="375480"/>
                  </a:lnTo>
                  <a:lnTo>
                    <a:pt x="1730816" y="375480"/>
                  </a:lnTo>
                  <a:lnTo>
                    <a:pt x="1736037" y="365365"/>
                  </a:lnTo>
                  <a:lnTo>
                    <a:pt x="1741366" y="350211"/>
                  </a:lnTo>
                  <a:lnTo>
                    <a:pt x="1744564" y="334359"/>
                  </a:lnTo>
                  <a:lnTo>
                    <a:pt x="1745629" y="317810"/>
                  </a:lnTo>
                  <a:lnTo>
                    <a:pt x="1745629" y="0"/>
                  </a:lnTo>
                  <a:close/>
                </a:path>
                <a:path w="2174875" h="441325">
                  <a:moveTo>
                    <a:pt x="2065610" y="0"/>
                  </a:moveTo>
                  <a:lnTo>
                    <a:pt x="1832446" y="0"/>
                  </a:lnTo>
                  <a:lnTo>
                    <a:pt x="1832446" y="440903"/>
                  </a:lnTo>
                  <a:lnTo>
                    <a:pt x="1897868" y="440903"/>
                  </a:lnTo>
                  <a:lnTo>
                    <a:pt x="1897868" y="65112"/>
                  </a:lnTo>
                  <a:lnTo>
                    <a:pt x="2165328" y="65112"/>
                  </a:lnTo>
                  <a:lnTo>
                    <a:pt x="2142427" y="31936"/>
                  </a:lnTo>
                  <a:lnTo>
                    <a:pt x="2107584" y="8371"/>
                  </a:lnTo>
                  <a:lnTo>
                    <a:pt x="2080299" y="930"/>
                  </a:lnTo>
                  <a:lnTo>
                    <a:pt x="2065610" y="0"/>
                  </a:lnTo>
                  <a:close/>
                </a:path>
                <a:path w="2174875" h="441325">
                  <a:moveTo>
                    <a:pt x="2165328" y="65112"/>
                  </a:moveTo>
                  <a:lnTo>
                    <a:pt x="2065610" y="65112"/>
                  </a:lnTo>
                  <a:lnTo>
                    <a:pt x="2074408" y="65906"/>
                  </a:lnTo>
                  <a:lnTo>
                    <a:pt x="2082508" y="68290"/>
                  </a:lnTo>
                  <a:lnTo>
                    <a:pt x="2108534" y="99858"/>
                  </a:lnTo>
                  <a:lnTo>
                    <a:pt x="2109328" y="108520"/>
                  </a:lnTo>
                  <a:lnTo>
                    <a:pt x="2109243" y="152548"/>
                  </a:lnTo>
                  <a:lnTo>
                    <a:pt x="2089911" y="187430"/>
                  </a:lnTo>
                  <a:lnTo>
                    <a:pt x="2065610" y="194406"/>
                  </a:lnTo>
                  <a:lnTo>
                    <a:pt x="1935075" y="194406"/>
                  </a:lnTo>
                  <a:lnTo>
                    <a:pt x="1935075" y="259519"/>
                  </a:lnTo>
                  <a:lnTo>
                    <a:pt x="2065610" y="259519"/>
                  </a:lnTo>
                  <a:lnTo>
                    <a:pt x="2080299" y="258627"/>
                  </a:lnTo>
                  <a:lnTo>
                    <a:pt x="2120180" y="245256"/>
                  </a:lnTo>
                  <a:lnTo>
                    <a:pt x="2151632" y="217990"/>
                  </a:lnTo>
                  <a:lnTo>
                    <a:pt x="2170720" y="180764"/>
                  </a:lnTo>
                  <a:lnTo>
                    <a:pt x="2174440" y="152548"/>
                  </a:lnTo>
                  <a:lnTo>
                    <a:pt x="2174440" y="108520"/>
                  </a:lnTo>
                  <a:lnTo>
                    <a:pt x="2173510" y="93831"/>
                  </a:lnTo>
                  <a:lnTo>
                    <a:pt x="2170720" y="79840"/>
                  </a:lnTo>
                  <a:lnTo>
                    <a:pt x="2166069" y="66546"/>
                  </a:lnTo>
                  <a:lnTo>
                    <a:pt x="2165328" y="65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347" y="1236979"/>
            <a:ext cx="7767044" cy="46555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55596" y="606424"/>
            <a:ext cx="9512935" cy="288925"/>
            <a:chOff x="355596" y="606424"/>
            <a:chExt cx="9512935" cy="2889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92" y="606424"/>
              <a:ext cx="4090909" cy="2887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9842195" y="241299"/>
            <a:ext cx="359410" cy="648335"/>
          </a:xfrm>
          <a:custGeom>
            <a:avLst/>
            <a:gdLst/>
            <a:ahLst/>
            <a:cxnLst/>
            <a:rect l="l" t="t" r="r" b="b"/>
            <a:pathLst>
              <a:path w="359409" h="648335">
                <a:moveTo>
                  <a:pt x="355904" y="190500"/>
                </a:moveTo>
                <a:lnTo>
                  <a:pt x="178104" y="0"/>
                </a:lnTo>
                <a:lnTo>
                  <a:pt x="304" y="190500"/>
                </a:lnTo>
                <a:lnTo>
                  <a:pt x="355904" y="190500"/>
                </a:lnTo>
                <a:close/>
              </a:path>
              <a:path w="359409" h="648335">
                <a:moveTo>
                  <a:pt x="359054" y="207225"/>
                </a:moveTo>
                <a:lnTo>
                  <a:pt x="0" y="207225"/>
                </a:lnTo>
                <a:lnTo>
                  <a:pt x="0" y="271995"/>
                </a:lnTo>
                <a:lnTo>
                  <a:pt x="146659" y="271995"/>
                </a:lnTo>
                <a:lnTo>
                  <a:pt x="146659" y="647915"/>
                </a:lnTo>
                <a:lnTo>
                  <a:pt x="212394" y="647915"/>
                </a:lnTo>
                <a:lnTo>
                  <a:pt x="212394" y="271995"/>
                </a:lnTo>
                <a:lnTo>
                  <a:pt x="359054" y="271995"/>
                </a:lnTo>
                <a:lnTo>
                  <a:pt x="359054" y="207225"/>
                </a:lnTo>
                <a:close/>
              </a:path>
            </a:pathLst>
          </a:custGeom>
          <a:solidFill>
            <a:srgbClr val="003B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76" y="2469133"/>
            <a:ext cx="7903614" cy="9690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440" y="3642867"/>
            <a:ext cx="3783904" cy="5867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84200" y="3517900"/>
            <a:ext cx="9512935" cy="12700"/>
          </a:xfrm>
          <a:custGeom>
            <a:avLst/>
            <a:gdLst/>
            <a:ahLst/>
            <a:cxnLst/>
            <a:rect l="l" t="t" r="r" b="b"/>
            <a:pathLst>
              <a:path w="9512935" h="12700">
                <a:moveTo>
                  <a:pt x="9512308" y="0"/>
                </a:moveTo>
                <a:lnTo>
                  <a:pt x="0" y="0"/>
                </a:lnTo>
                <a:lnTo>
                  <a:pt x="0" y="12700"/>
                </a:lnTo>
                <a:lnTo>
                  <a:pt x="9512308" y="12700"/>
                </a:lnTo>
                <a:lnTo>
                  <a:pt x="9512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734059"/>
            <a:ext cx="3563453" cy="2997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418" y="1338580"/>
            <a:ext cx="2806239" cy="193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6539" y="3425697"/>
            <a:ext cx="2749716" cy="35745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5603" y="1327150"/>
            <a:ext cx="2205255" cy="1488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54011" y="1683258"/>
            <a:ext cx="2579449" cy="8590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2100" y="1117600"/>
            <a:ext cx="9512935" cy="24765"/>
          </a:xfrm>
          <a:custGeom>
            <a:avLst/>
            <a:gdLst/>
            <a:ahLst/>
            <a:cxnLst/>
            <a:rect l="l" t="t" r="r" b="b"/>
            <a:pathLst>
              <a:path w="9512935" h="24765">
                <a:moveTo>
                  <a:pt x="9512314" y="12052"/>
                </a:moveTo>
                <a:lnTo>
                  <a:pt x="16" y="0"/>
                </a:lnTo>
                <a:lnTo>
                  <a:pt x="0" y="12699"/>
                </a:lnTo>
                <a:lnTo>
                  <a:pt x="9512298" y="24752"/>
                </a:lnTo>
                <a:lnTo>
                  <a:pt x="9512314" y="12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58975" y="1698497"/>
            <a:ext cx="2179387" cy="11742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1904" y="3054350"/>
            <a:ext cx="2627967" cy="1925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1600" y="990600"/>
            <a:ext cx="54229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677" y="566419"/>
            <a:ext cx="4209359" cy="2907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831" y="986282"/>
            <a:ext cx="8940708" cy="12133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273300"/>
            <a:ext cx="10693400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87" y="585596"/>
            <a:ext cx="9512935" cy="264795"/>
          </a:xfrm>
          <a:custGeom>
            <a:avLst/>
            <a:gdLst/>
            <a:ahLst/>
            <a:cxnLst/>
            <a:rect l="l" t="t" r="r" b="b"/>
            <a:pathLst>
              <a:path w="9512935" h="264794">
                <a:moveTo>
                  <a:pt x="304812" y="0"/>
                </a:moveTo>
                <a:lnTo>
                  <a:pt x="263664" y="0"/>
                </a:lnTo>
                <a:lnTo>
                  <a:pt x="222135" y="198120"/>
                </a:lnTo>
                <a:lnTo>
                  <a:pt x="175653" y="0"/>
                </a:lnTo>
                <a:lnTo>
                  <a:pt x="134505" y="0"/>
                </a:lnTo>
                <a:lnTo>
                  <a:pt x="134124" y="0"/>
                </a:lnTo>
                <a:lnTo>
                  <a:pt x="134366" y="584"/>
                </a:lnTo>
                <a:lnTo>
                  <a:pt x="88023" y="198120"/>
                </a:lnTo>
                <a:lnTo>
                  <a:pt x="46609" y="584"/>
                </a:lnTo>
                <a:lnTo>
                  <a:pt x="46494" y="0"/>
                </a:lnTo>
                <a:lnTo>
                  <a:pt x="4965" y="0"/>
                </a:lnTo>
                <a:lnTo>
                  <a:pt x="56781" y="214503"/>
                </a:lnTo>
                <a:lnTo>
                  <a:pt x="119646" y="214503"/>
                </a:lnTo>
                <a:lnTo>
                  <a:pt x="123164" y="198120"/>
                </a:lnTo>
                <a:lnTo>
                  <a:pt x="155079" y="49911"/>
                </a:lnTo>
                <a:lnTo>
                  <a:pt x="190893" y="214503"/>
                </a:lnTo>
                <a:lnTo>
                  <a:pt x="253377" y="214503"/>
                </a:lnTo>
                <a:lnTo>
                  <a:pt x="257302" y="198120"/>
                </a:lnTo>
                <a:lnTo>
                  <a:pt x="304812" y="0"/>
                </a:lnTo>
                <a:close/>
              </a:path>
              <a:path w="9512935" h="264794">
                <a:moveTo>
                  <a:pt x="477901" y="214503"/>
                </a:moveTo>
                <a:lnTo>
                  <a:pt x="477837" y="131699"/>
                </a:lnTo>
                <a:lnTo>
                  <a:pt x="473329" y="98679"/>
                </a:lnTo>
                <a:lnTo>
                  <a:pt x="471766" y="92202"/>
                </a:lnTo>
                <a:lnTo>
                  <a:pt x="471678" y="91821"/>
                </a:lnTo>
                <a:lnTo>
                  <a:pt x="471551" y="91313"/>
                </a:lnTo>
                <a:lnTo>
                  <a:pt x="468503" y="84582"/>
                </a:lnTo>
                <a:lnTo>
                  <a:pt x="464185" y="78486"/>
                </a:lnTo>
                <a:lnTo>
                  <a:pt x="460121" y="72390"/>
                </a:lnTo>
                <a:lnTo>
                  <a:pt x="420370" y="57912"/>
                </a:lnTo>
                <a:lnTo>
                  <a:pt x="410464" y="57912"/>
                </a:lnTo>
                <a:lnTo>
                  <a:pt x="402209" y="59563"/>
                </a:lnTo>
                <a:lnTo>
                  <a:pt x="395605" y="62865"/>
                </a:lnTo>
                <a:lnTo>
                  <a:pt x="389255" y="65913"/>
                </a:lnTo>
                <a:lnTo>
                  <a:pt x="384175" y="69596"/>
                </a:lnTo>
                <a:lnTo>
                  <a:pt x="376555" y="78232"/>
                </a:lnTo>
                <a:lnTo>
                  <a:pt x="373888" y="82169"/>
                </a:lnTo>
                <a:lnTo>
                  <a:pt x="372364" y="85725"/>
                </a:lnTo>
                <a:lnTo>
                  <a:pt x="370840" y="89027"/>
                </a:lnTo>
                <a:lnTo>
                  <a:pt x="369951" y="91059"/>
                </a:lnTo>
                <a:lnTo>
                  <a:pt x="369697" y="91821"/>
                </a:lnTo>
                <a:lnTo>
                  <a:pt x="368935" y="91821"/>
                </a:lnTo>
                <a:lnTo>
                  <a:pt x="368935" y="0"/>
                </a:lnTo>
                <a:lnTo>
                  <a:pt x="328930" y="0"/>
                </a:lnTo>
                <a:lnTo>
                  <a:pt x="328930" y="214503"/>
                </a:lnTo>
                <a:lnTo>
                  <a:pt x="368935" y="214503"/>
                </a:lnTo>
                <a:lnTo>
                  <a:pt x="368935" y="131699"/>
                </a:lnTo>
                <a:lnTo>
                  <a:pt x="369951" y="124079"/>
                </a:lnTo>
                <a:lnTo>
                  <a:pt x="374015" y="109855"/>
                </a:lnTo>
                <a:lnTo>
                  <a:pt x="377698" y="104013"/>
                </a:lnTo>
                <a:lnTo>
                  <a:pt x="383032" y="99441"/>
                </a:lnTo>
                <a:lnTo>
                  <a:pt x="388366" y="94615"/>
                </a:lnTo>
                <a:lnTo>
                  <a:pt x="395986" y="92202"/>
                </a:lnTo>
                <a:lnTo>
                  <a:pt x="415798" y="92202"/>
                </a:lnTo>
                <a:lnTo>
                  <a:pt x="423164" y="94361"/>
                </a:lnTo>
                <a:lnTo>
                  <a:pt x="432816" y="102997"/>
                </a:lnTo>
                <a:lnTo>
                  <a:pt x="435991" y="108585"/>
                </a:lnTo>
                <a:lnTo>
                  <a:pt x="437515" y="115443"/>
                </a:lnTo>
                <a:lnTo>
                  <a:pt x="439293" y="122301"/>
                </a:lnTo>
                <a:lnTo>
                  <a:pt x="440182" y="129921"/>
                </a:lnTo>
                <a:lnTo>
                  <a:pt x="440182" y="214503"/>
                </a:lnTo>
                <a:lnTo>
                  <a:pt x="477901" y="214503"/>
                </a:lnTo>
                <a:close/>
              </a:path>
              <a:path w="9512935" h="264794">
                <a:moveTo>
                  <a:pt x="661352" y="138303"/>
                </a:moveTo>
                <a:lnTo>
                  <a:pt x="660107" y="121285"/>
                </a:lnTo>
                <a:lnTo>
                  <a:pt x="660095" y="121094"/>
                </a:lnTo>
                <a:lnTo>
                  <a:pt x="656539" y="106553"/>
                </a:lnTo>
                <a:lnTo>
                  <a:pt x="656424" y="106095"/>
                </a:lnTo>
                <a:lnTo>
                  <a:pt x="656310" y="105638"/>
                </a:lnTo>
                <a:lnTo>
                  <a:pt x="649998" y="91948"/>
                </a:lnTo>
                <a:lnTo>
                  <a:pt x="647179" y="88138"/>
                </a:lnTo>
                <a:lnTo>
                  <a:pt x="641159" y="80010"/>
                </a:lnTo>
                <a:lnTo>
                  <a:pt x="630085" y="70345"/>
                </a:lnTo>
                <a:lnTo>
                  <a:pt x="623633" y="67030"/>
                </a:lnTo>
                <a:lnTo>
                  <a:pt x="623633" y="129032"/>
                </a:lnTo>
                <a:lnTo>
                  <a:pt x="623633" y="144780"/>
                </a:lnTo>
                <a:lnTo>
                  <a:pt x="603491" y="181483"/>
                </a:lnTo>
                <a:lnTo>
                  <a:pt x="582485" y="185547"/>
                </a:lnTo>
                <a:lnTo>
                  <a:pt x="574586" y="185102"/>
                </a:lnTo>
                <a:lnTo>
                  <a:pt x="544474" y="160312"/>
                </a:lnTo>
                <a:lnTo>
                  <a:pt x="541337" y="144780"/>
                </a:lnTo>
                <a:lnTo>
                  <a:pt x="541337" y="129032"/>
                </a:lnTo>
                <a:lnTo>
                  <a:pt x="561632" y="92303"/>
                </a:lnTo>
                <a:lnTo>
                  <a:pt x="580517" y="88138"/>
                </a:lnTo>
                <a:lnTo>
                  <a:pt x="584504" y="88138"/>
                </a:lnTo>
                <a:lnTo>
                  <a:pt x="618553" y="106553"/>
                </a:lnTo>
                <a:lnTo>
                  <a:pt x="623633" y="129032"/>
                </a:lnTo>
                <a:lnTo>
                  <a:pt x="623633" y="67030"/>
                </a:lnTo>
                <a:lnTo>
                  <a:pt x="616686" y="63436"/>
                </a:lnTo>
                <a:lnTo>
                  <a:pt x="600938" y="59296"/>
                </a:lnTo>
                <a:lnTo>
                  <a:pt x="582866" y="57912"/>
                </a:lnTo>
                <a:lnTo>
                  <a:pt x="570255" y="58559"/>
                </a:lnTo>
                <a:lnTo>
                  <a:pt x="530453" y="73850"/>
                </a:lnTo>
                <a:lnTo>
                  <a:pt x="508546" y="106095"/>
                </a:lnTo>
                <a:lnTo>
                  <a:pt x="503618" y="138303"/>
                </a:lnTo>
                <a:lnTo>
                  <a:pt x="504151" y="149288"/>
                </a:lnTo>
                <a:lnTo>
                  <a:pt x="504164" y="149618"/>
                </a:lnTo>
                <a:lnTo>
                  <a:pt x="517309" y="188315"/>
                </a:lnTo>
                <a:lnTo>
                  <a:pt x="548132" y="212534"/>
                </a:lnTo>
                <a:lnTo>
                  <a:pt x="582485" y="218313"/>
                </a:lnTo>
                <a:lnTo>
                  <a:pt x="595414" y="217678"/>
                </a:lnTo>
                <a:lnTo>
                  <a:pt x="635254" y="202222"/>
                </a:lnTo>
                <a:lnTo>
                  <a:pt x="656640" y="169672"/>
                </a:lnTo>
                <a:lnTo>
                  <a:pt x="659180" y="160020"/>
                </a:lnTo>
                <a:lnTo>
                  <a:pt x="659257" y="159740"/>
                </a:lnTo>
                <a:lnTo>
                  <a:pt x="660781" y="149618"/>
                </a:lnTo>
                <a:lnTo>
                  <a:pt x="660831" y="149288"/>
                </a:lnTo>
                <a:lnTo>
                  <a:pt x="661352" y="138303"/>
                </a:lnTo>
                <a:close/>
              </a:path>
              <a:path w="9512935" h="264794">
                <a:moveTo>
                  <a:pt x="1062342" y="0"/>
                </a:moveTo>
                <a:lnTo>
                  <a:pt x="1021194" y="0"/>
                </a:lnTo>
                <a:lnTo>
                  <a:pt x="979665" y="198120"/>
                </a:lnTo>
                <a:lnTo>
                  <a:pt x="933183" y="0"/>
                </a:lnTo>
                <a:lnTo>
                  <a:pt x="892035" y="0"/>
                </a:lnTo>
                <a:lnTo>
                  <a:pt x="891654" y="0"/>
                </a:lnTo>
                <a:lnTo>
                  <a:pt x="891895" y="584"/>
                </a:lnTo>
                <a:lnTo>
                  <a:pt x="845553" y="198120"/>
                </a:lnTo>
                <a:lnTo>
                  <a:pt x="804151" y="584"/>
                </a:lnTo>
                <a:lnTo>
                  <a:pt x="804024" y="0"/>
                </a:lnTo>
                <a:lnTo>
                  <a:pt x="762495" y="0"/>
                </a:lnTo>
                <a:lnTo>
                  <a:pt x="814311" y="214503"/>
                </a:lnTo>
                <a:lnTo>
                  <a:pt x="877176" y="214503"/>
                </a:lnTo>
                <a:lnTo>
                  <a:pt x="880706" y="198120"/>
                </a:lnTo>
                <a:lnTo>
                  <a:pt x="912609" y="49911"/>
                </a:lnTo>
                <a:lnTo>
                  <a:pt x="948423" y="214503"/>
                </a:lnTo>
                <a:lnTo>
                  <a:pt x="1010907" y="214503"/>
                </a:lnTo>
                <a:lnTo>
                  <a:pt x="1014831" y="198120"/>
                </a:lnTo>
                <a:lnTo>
                  <a:pt x="1062342" y="0"/>
                </a:lnTo>
                <a:close/>
              </a:path>
              <a:path w="9512935" h="264794">
                <a:moveTo>
                  <a:pt x="1224534" y="131064"/>
                </a:moveTo>
                <a:lnTo>
                  <a:pt x="1223987" y="123444"/>
                </a:lnTo>
                <a:lnTo>
                  <a:pt x="1223860" y="121666"/>
                </a:lnTo>
                <a:lnTo>
                  <a:pt x="1223746" y="120040"/>
                </a:lnTo>
                <a:lnTo>
                  <a:pt x="1221765" y="109829"/>
                </a:lnTo>
                <a:lnTo>
                  <a:pt x="1218603" y="100418"/>
                </a:lnTo>
                <a:lnTo>
                  <a:pt x="1214247" y="91821"/>
                </a:lnTo>
                <a:lnTo>
                  <a:pt x="1212189" y="88773"/>
                </a:lnTo>
                <a:lnTo>
                  <a:pt x="1209027" y="84086"/>
                </a:lnTo>
                <a:lnTo>
                  <a:pt x="1202905" y="77254"/>
                </a:lnTo>
                <a:lnTo>
                  <a:pt x="1195882" y="71323"/>
                </a:lnTo>
                <a:lnTo>
                  <a:pt x="1187958" y="66294"/>
                </a:lnTo>
                <a:lnTo>
                  <a:pt x="1185672" y="65239"/>
                </a:lnTo>
                <a:lnTo>
                  <a:pt x="1185672" y="123444"/>
                </a:lnTo>
                <a:lnTo>
                  <a:pt x="1111758" y="123444"/>
                </a:lnTo>
                <a:lnTo>
                  <a:pt x="1135634" y="90043"/>
                </a:lnTo>
                <a:lnTo>
                  <a:pt x="1141857" y="88773"/>
                </a:lnTo>
                <a:lnTo>
                  <a:pt x="1157097" y="88773"/>
                </a:lnTo>
                <a:lnTo>
                  <a:pt x="1184910" y="118872"/>
                </a:lnTo>
                <a:lnTo>
                  <a:pt x="1185672" y="123444"/>
                </a:lnTo>
                <a:lnTo>
                  <a:pt x="1185672" y="65239"/>
                </a:lnTo>
                <a:lnTo>
                  <a:pt x="1179309" y="62293"/>
                </a:lnTo>
                <a:lnTo>
                  <a:pt x="1170139" y="59436"/>
                </a:lnTo>
                <a:lnTo>
                  <a:pt x="1160983" y="57823"/>
                </a:lnTo>
                <a:lnTo>
                  <a:pt x="1162151" y="57823"/>
                </a:lnTo>
                <a:lnTo>
                  <a:pt x="1150239" y="57150"/>
                </a:lnTo>
                <a:lnTo>
                  <a:pt x="1138809" y="57823"/>
                </a:lnTo>
                <a:lnTo>
                  <a:pt x="1128141" y="59817"/>
                </a:lnTo>
                <a:lnTo>
                  <a:pt x="1093851" y="80200"/>
                </a:lnTo>
                <a:lnTo>
                  <a:pt x="1075651" y="116395"/>
                </a:lnTo>
                <a:lnTo>
                  <a:pt x="1073658" y="138684"/>
                </a:lnTo>
                <a:lnTo>
                  <a:pt x="1074318" y="148501"/>
                </a:lnTo>
                <a:lnTo>
                  <a:pt x="1086751" y="185534"/>
                </a:lnTo>
                <a:lnTo>
                  <a:pt x="1116368" y="211886"/>
                </a:lnTo>
                <a:lnTo>
                  <a:pt x="1151382" y="218313"/>
                </a:lnTo>
                <a:lnTo>
                  <a:pt x="1161859" y="217843"/>
                </a:lnTo>
                <a:lnTo>
                  <a:pt x="1202715" y="201358"/>
                </a:lnTo>
                <a:lnTo>
                  <a:pt x="1215529" y="185928"/>
                </a:lnTo>
                <a:lnTo>
                  <a:pt x="1217574" y="182499"/>
                </a:lnTo>
                <a:lnTo>
                  <a:pt x="1220724" y="175260"/>
                </a:lnTo>
                <a:lnTo>
                  <a:pt x="1222819" y="167982"/>
                </a:lnTo>
                <a:lnTo>
                  <a:pt x="1222908" y="167640"/>
                </a:lnTo>
                <a:lnTo>
                  <a:pt x="1224064" y="160210"/>
                </a:lnTo>
                <a:lnTo>
                  <a:pt x="1224153" y="159639"/>
                </a:lnTo>
                <a:lnTo>
                  <a:pt x="1186434" y="159639"/>
                </a:lnTo>
                <a:lnTo>
                  <a:pt x="1185075" y="167640"/>
                </a:lnTo>
                <a:lnTo>
                  <a:pt x="1181227" y="173875"/>
                </a:lnTo>
                <a:lnTo>
                  <a:pt x="1174623" y="178689"/>
                </a:lnTo>
                <a:lnTo>
                  <a:pt x="1168273" y="183515"/>
                </a:lnTo>
                <a:lnTo>
                  <a:pt x="1160272" y="185928"/>
                </a:lnTo>
                <a:lnTo>
                  <a:pt x="1150620" y="185928"/>
                </a:lnTo>
                <a:lnTo>
                  <a:pt x="1141920" y="185216"/>
                </a:lnTo>
                <a:lnTo>
                  <a:pt x="1111275" y="151218"/>
                </a:lnTo>
                <a:lnTo>
                  <a:pt x="1110615" y="140970"/>
                </a:lnTo>
                <a:lnTo>
                  <a:pt x="1224534" y="140970"/>
                </a:lnTo>
                <a:lnTo>
                  <a:pt x="1224534" y="131064"/>
                </a:lnTo>
                <a:close/>
              </a:path>
              <a:path w="9512935" h="264794">
                <a:moveTo>
                  <a:pt x="1533017" y="214503"/>
                </a:moveTo>
                <a:lnTo>
                  <a:pt x="1513116" y="153924"/>
                </a:lnTo>
                <a:lnTo>
                  <a:pt x="1503222" y="123825"/>
                </a:lnTo>
                <a:lnTo>
                  <a:pt x="1467916" y="16383"/>
                </a:lnTo>
                <a:lnTo>
                  <a:pt x="1463929" y="4254"/>
                </a:lnTo>
                <a:lnTo>
                  <a:pt x="1463929" y="123825"/>
                </a:lnTo>
                <a:lnTo>
                  <a:pt x="1398854" y="123825"/>
                </a:lnTo>
                <a:lnTo>
                  <a:pt x="1431290" y="16383"/>
                </a:lnTo>
                <a:lnTo>
                  <a:pt x="1463929" y="123825"/>
                </a:lnTo>
                <a:lnTo>
                  <a:pt x="1463929" y="4254"/>
                </a:lnTo>
                <a:lnTo>
                  <a:pt x="1462532" y="0"/>
                </a:lnTo>
                <a:lnTo>
                  <a:pt x="1398905" y="0"/>
                </a:lnTo>
                <a:lnTo>
                  <a:pt x="1330325" y="214503"/>
                </a:lnTo>
                <a:lnTo>
                  <a:pt x="1371473" y="214503"/>
                </a:lnTo>
                <a:lnTo>
                  <a:pt x="1389761" y="153924"/>
                </a:lnTo>
                <a:lnTo>
                  <a:pt x="1473073" y="153924"/>
                </a:lnTo>
                <a:lnTo>
                  <a:pt x="1491488" y="214503"/>
                </a:lnTo>
                <a:lnTo>
                  <a:pt x="1533017" y="214503"/>
                </a:lnTo>
                <a:close/>
              </a:path>
              <a:path w="9512935" h="264794">
                <a:moveTo>
                  <a:pt x="1658137" y="57912"/>
                </a:moveTo>
                <a:lnTo>
                  <a:pt x="1652422" y="57912"/>
                </a:lnTo>
                <a:lnTo>
                  <a:pt x="1644383" y="58280"/>
                </a:lnTo>
                <a:lnTo>
                  <a:pt x="1605559" y="77343"/>
                </a:lnTo>
                <a:lnTo>
                  <a:pt x="1595653" y="95250"/>
                </a:lnTo>
                <a:lnTo>
                  <a:pt x="1593926" y="100469"/>
                </a:lnTo>
                <a:lnTo>
                  <a:pt x="1593951" y="119888"/>
                </a:lnTo>
                <a:lnTo>
                  <a:pt x="1593811" y="131572"/>
                </a:lnTo>
                <a:lnTo>
                  <a:pt x="1593926" y="100469"/>
                </a:lnTo>
                <a:lnTo>
                  <a:pt x="1591297" y="61137"/>
                </a:lnTo>
                <a:lnTo>
                  <a:pt x="1591183" y="59347"/>
                </a:lnTo>
                <a:lnTo>
                  <a:pt x="1591081" y="57912"/>
                </a:lnTo>
                <a:lnTo>
                  <a:pt x="1554886" y="57912"/>
                </a:lnTo>
                <a:lnTo>
                  <a:pt x="1554886" y="214503"/>
                </a:lnTo>
                <a:lnTo>
                  <a:pt x="1593748" y="214503"/>
                </a:lnTo>
                <a:lnTo>
                  <a:pt x="1593748" y="147066"/>
                </a:lnTo>
                <a:lnTo>
                  <a:pt x="1593773" y="138442"/>
                </a:lnTo>
                <a:lnTo>
                  <a:pt x="1616989" y="105537"/>
                </a:lnTo>
                <a:lnTo>
                  <a:pt x="1652422" y="101346"/>
                </a:lnTo>
                <a:lnTo>
                  <a:pt x="1658137" y="101346"/>
                </a:lnTo>
                <a:lnTo>
                  <a:pt x="1658137" y="57912"/>
                </a:lnTo>
                <a:close/>
              </a:path>
              <a:path w="9512935" h="264794">
                <a:moveTo>
                  <a:pt x="1826907" y="131064"/>
                </a:moveTo>
                <a:lnTo>
                  <a:pt x="1826361" y="123444"/>
                </a:lnTo>
                <a:lnTo>
                  <a:pt x="1826234" y="121666"/>
                </a:lnTo>
                <a:lnTo>
                  <a:pt x="1826120" y="120040"/>
                </a:lnTo>
                <a:lnTo>
                  <a:pt x="1824151" y="109829"/>
                </a:lnTo>
                <a:lnTo>
                  <a:pt x="1820976" y="100418"/>
                </a:lnTo>
                <a:lnTo>
                  <a:pt x="1816620" y="91821"/>
                </a:lnTo>
                <a:lnTo>
                  <a:pt x="1814563" y="88773"/>
                </a:lnTo>
                <a:lnTo>
                  <a:pt x="1811413" y="84086"/>
                </a:lnTo>
                <a:lnTo>
                  <a:pt x="1805292" y="77254"/>
                </a:lnTo>
                <a:lnTo>
                  <a:pt x="1798269" y="71323"/>
                </a:lnTo>
                <a:lnTo>
                  <a:pt x="1790331" y="66294"/>
                </a:lnTo>
                <a:lnTo>
                  <a:pt x="1788045" y="65239"/>
                </a:lnTo>
                <a:lnTo>
                  <a:pt x="1788045" y="123444"/>
                </a:lnTo>
                <a:lnTo>
                  <a:pt x="1714131" y="123444"/>
                </a:lnTo>
                <a:lnTo>
                  <a:pt x="1714296" y="121666"/>
                </a:lnTo>
                <a:lnTo>
                  <a:pt x="1714385" y="120650"/>
                </a:lnTo>
                <a:lnTo>
                  <a:pt x="1715147" y="117348"/>
                </a:lnTo>
                <a:lnTo>
                  <a:pt x="1744230" y="88773"/>
                </a:lnTo>
                <a:lnTo>
                  <a:pt x="1759470" y="88773"/>
                </a:lnTo>
                <a:lnTo>
                  <a:pt x="1787283" y="118872"/>
                </a:lnTo>
                <a:lnTo>
                  <a:pt x="1788045" y="123444"/>
                </a:lnTo>
                <a:lnTo>
                  <a:pt x="1788045" y="65239"/>
                </a:lnTo>
                <a:lnTo>
                  <a:pt x="1781695" y="62293"/>
                </a:lnTo>
                <a:lnTo>
                  <a:pt x="1772526" y="59436"/>
                </a:lnTo>
                <a:lnTo>
                  <a:pt x="1763369" y="57823"/>
                </a:lnTo>
                <a:lnTo>
                  <a:pt x="1764538" y="57823"/>
                </a:lnTo>
                <a:lnTo>
                  <a:pt x="1752612" y="57150"/>
                </a:lnTo>
                <a:lnTo>
                  <a:pt x="1741182" y="57823"/>
                </a:lnTo>
                <a:lnTo>
                  <a:pt x="1730514" y="59817"/>
                </a:lnTo>
                <a:lnTo>
                  <a:pt x="1696224" y="80200"/>
                </a:lnTo>
                <a:lnTo>
                  <a:pt x="1678038" y="116395"/>
                </a:lnTo>
                <a:lnTo>
                  <a:pt x="1676031" y="138684"/>
                </a:lnTo>
                <a:lnTo>
                  <a:pt x="1676704" y="148501"/>
                </a:lnTo>
                <a:lnTo>
                  <a:pt x="1689125" y="185534"/>
                </a:lnTo>
                <a:lnTo>
                  <a:pt x="1718754" y="211886"/>
                </a:lnTo>
                <a:lnTo>
                  <a:pt x="1753755" y="218313"/>
                </a:lnTo>
                <a:lnTo>
                  <a:pt x="1764233" y="217843"/>
                </a:lnTo>
                <a:lnTo>
                  <a:pt x="1805101" y="201358"/>
                </a:lnTo>
                <a:lnTo>
                  <a:pt x="1817903" y="185928"/>
                </a:lnTo>
                <a:lnTo>
                  <a:pt x="1819960" y="182499"/>
                </a:lnTo>
                <a:lnTo>
                  <a:pt x="1823097" y="175260"/>
                </a:lnTo>
                <a:lnTo>
                  <a:pt x="1825193" y="167982"/>
                </a:lnTo>
                <a:lnTo>
                  <a:pt x="1825294" y="167640"/>
                </a:lnTo>
                <a:lnTo>
                  <a:pt x="1826437" y="160210"/>
                </a:lnTo>
                <a:lnTo>
                  <a:pt x="1826526" y="159639"/>
                </a:lnTo>
                <a:lnTo>
                  <a:pt x="1788807" y="159639"/>
                </a:lnTo>
                <a:lnTo>
                  <a:pt x="1787461" y="167640"/>
                </a:lnTo>
                <a:lnTo>
                  <a:pt x="1783600" y="173875"/>
                </a:lnTo>
                <a:lnTo>
                  <a:pt x="1776996" y="178689"/>
                </a:lnTo>
                <a:lnTo>
                  <a:pt x="1770646" y="183515"/>
                </a:lnTo>
                <a:lnTo>
                  <a:pt x="1762645" y="185928"/>
                </a:lnTo>
                <a:lnTo>
                  <a:pt x="1752993" y="185928"/>
                </a:lnTo>
                <a:lnTo>
                  <a:pt x="1718995" y="167982"/>
                </a:lnTo>
                <a:lnTo>
                  <a:pt x="1712988" y="140970"/>
                </a:lnTo>
                <a:lnTo>
                  <a:pt x="1826907" y="140970"/>
                </a:lnTo>
                <a:lnTo>
                  <a:pt x="1826907" y="131064"/>
                </a:lnTo>
                <a:close/>
              </a:path>
              <a:path w="9512935" h="264794">
                <a:moveTo>
                  <a:pt x="9512325" y="251955"/>
                </a:moveTo>
                <a:lnTo>
                  <a:pt x="25" y="239915"/>
                </a:lnTo>
                <a:lnTo>
                  <a:pt x="0" y="252615"/>
                </a:lnTo>
                <a:lnTo>
                  <a:pt x="9512300" y="264655"/>
                </a:lnTo>
                <a:lnTo>
                  <a:pt x="9512325" y="251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39" y="2011679"/>
            <a:ext cx="8174480" cy="3616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700" y="1168400"/>
            <a:ext cx="6349999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5596" y="606424"/>
            <a:ext cx="9512935" cy="292100"/>
            <a:chOff x="355596" y="606424"/>
            <a:chExt cx="9512935" cy="292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16" y="606424"/>
              <a:ext cx="3481435" cy="2918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0713" y="2266950"/>
            <a:ext cx="8388855" cy="25890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6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5596" y="606424"/>
            <a:ext cx="9512935" cy="263525"/>
            <a:chOff x="355596" y="606424"/>
            <a:chExt cx="9512935" cy="263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66" y="606424"/>
              <a:ext cx="2143845" cy="2228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596" y="856927"/>
              <a:ext cx="9512935" cy="12700"/>
            </a:xfrm>
            <a:custGeom>
              <a:avLst/>
              <a:gdLst/>
              <a:ahLst/>
              <a:cxnLst/>
              <a:rect l="l" t="t" r="r" b="b"/>
              <a:pathLst>
                <a:path w="9512935" h="12700">
                  <a:moveTo>
                    <a:pt x="95123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512308" y="12700"/>
                  </a:lnTo>
                  <a:lnTo>
                    <a:pt x="9512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06" y="1040257"/>
            <a:ext cx="7328487" cy="34297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85</Words>
  <Application>Microsoft Office PowerPoint</Application>
  <PresentationFormat>Custom</PresentationFormat>
  <Paragraphs>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Calibri</vt:lpstr>
      <vt:lpstr>Office Theme</vt:lpstr>
      <vt:lpstr>Department of MCA GOVT. P.G. COLLEGE, DHARAMSHALA  SESSION: 2023-2025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Rameshwar singh</cp:lastModifiedBy>
  <cp:revision>1</cp:revision>
  <dcterms:created xsi:type="dcterms:W3CDTF">2025-06-08T11:48:12Z</dcterms:created>
  <dcterms:modified xsi:type="dcterms:W3CDTF">2025-06-09T05:04:54Z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2025-06-08T00:00:00Z</vt:filetime>
  </property>
  <property fmtid="{D5CDD505-2E9C-101B-9397-08002B2CF9AE}" pid="3" name="LastSaved">
    <vt:filetime>2025-06-08T00:00:00Z</vt:filetime>
  </property>
  <property fmtid="{D5CDD505-2E9C-101B-9397-08002B2CF9AE}" pid="4" name="Producer">
    <vt:lpwstr>iLovePDF</vt:lpwstr>
  </property>
</Properties>
</file>